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5" r:id="rId5"/>
    <p:sldId id="259" r:id="rId6"/>
    <p:sldId id="260" r:id="rId7"/>
    <p:sldId id="261" r:id="rId8"/>
    <p:sldId id="258"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C8BA98-B568-4D68-AECA-F1D7B909F2AF}" v="207" dt="2019-05-14T18:17:46.447"/>
    <p1510:client id="{B802E830-0B8A-49A3-AACE-D4C594EBEF15}" v="2" dt="2019-05-14T21:52:43.080"/>
    <p1510:client id="{F8ABC901-2A14-4E9C-83F6-65D4A85210CE}" v="135" dt="2019-05-14T18:33:29.170"/>
    <p1510:client id="{FD8B4E8A-6921-4FA8-8640-5029D89C10D2}" v="10" dt="2019-05-14T17:06:07.507"/>
    <p1510:client id="{FD91D360-6E5D-45DE-AF63-D423E77B590A}" v="7" dt="2019-05-14T21:35:26.1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providerId="Windows Live" clId="Web-{F8ABC901-2A14-4E9C-83F6-65D4A85210CE}"/>
    <pc:docChg chg="modSld">
      <pc:chgData name="Guest User" userId="" providerId="Windows Live" clId="Web-{F8ABC901-2A14-4E9C-83F6-65D4A85210CE}" dt="2019-05-14T18:33:22.824" v="99"/>
      <pc:docMkLst>
        <pc:docMk/>
      </pc:docMkLst>
      <pc:sldChg chg="modSp">
        <pc:chgData name="Guest User" userId="" providerId="Windows Live" clId="Web-{F8ABC901-2A14-4E9C-83F6-65D4A85210CE}" dt="2019-05-14T18:33:22.824" v="99"/>
        <pc:sldMkLst>
          <pc:docMk/>
          <pc:sldMk cId="2136826993" sldId="265"/>
        </pc:sldMkLst>
        <pc:graphicFrameChg chg="mod modGraphic">
          <ac:chgData name="Guest User" userId="" providerId="Windows Live" clId="Web-{F8ABC901-2A14-4E9C-83F6-65D4A85210CE}" dt="2019-05-14T18:33:22.824" v="99"/>
          <ac:graphicFrameMkLst>
            <pc:docMk/>
            <pc:sldMk cId="2136826993" sldId="265"/>
            <ac:graphicFrameMk id="2" creationId="{20EC21F9-A268-4AC3-98DA-4C2FA3976476}"/>
          </ac:graphicFrameMkLst>
        </pc:graphicFrameChg>
      </pc:sldChg>
    </pc:docChg>
  </pc:docChgLst>
  <pc:docChgLst>
    <pc:chgData name="Guest User" providerId="Windows Live" clId="Web-{50C8BA98-B568-4D68-AECA-F1D7B909F2AF}"/>
    <pc:docChg chg="addSld delSld modSld sldOrd">
      <pc:chgData name="Guest User" userId="" providerId="Windows Live" clId="Web-{50C8BA98-B568-4D68-AECA-F1D7B909F2AF}" dt="2019-05-14T18:17:53.057" v="305"/>
      <pc:docMkLst>
        <pc:docMk/>
      </pc:docMkLst>
      <pc:sldChg chg="addSp delSp modSp">
        <pc:chgData name="Guest User" userId="" providerId="Windows Live" clId="Web-{50C8BA98-B568-4D68-AECA-F1D7B909F2AF}" dt="2019-05-14T18:17:53.057" v="305"/>
        <pc:sldMkLst>
          <pc:docMk/>
          <pc:sldMk cId="261833923" sldId="256"/>
        </pc:sldMkLst>
        <pc:picChg chg="add del mod">
          <ac:chgData name="Guest User" userId="" providerId="Windows Live" clId="Web-{50C8BA98-B568-4D68-AECA-F1D7B909F2AF}" dt="2019-05-14T18:17:20.555" v="302"/>
          <ac:picMkLst>
            <pc:docMk/>
            <pc:sldMk cId="261833923" sldId="256"/>
            <ac:picMk id="4" creationId="{A4AF91E9-F855-416B-A023-A194C4D67B80}"/>
          </ac:picMkLst>
        </pc:picChg>
        <pc:picChg chg="add del mod">
          <ac:chgData name="Guest User" userId="" providerId="Windows Live" clId="Web-{50C8BA98-B568-4D68-AECA-F1D7B909F2AF}" dt="2019-05-14T18:17:53.057" v="305"/>
          <ac:picMkLst>
            <pc:docMk/>
            <pc:sldMk cId="261833923" sldId="256"/>
            <ac:picMk id="6" creationId="{8FD76F14-1CD4-4455-8B88-43FF655C9A75}"/>
          </ac:picMkLst>
        </pc:picChg>
      </pc:sldChg>
      <pc:sldChg chg="addSp modSp new del ord">
        <pc:chgData name="Guest User" userId="" providerId="Windows Live" clId="Web-{50C8BA98-B568-4D68-AECA-F1D7B909F2AF}" dt="2019-05-14T17:44:16.140" v="20"/>
        <pc:sldMkLst>
          <pc:docMk/>
          <pc:sldMk cId="262426627" sldId="263"/>
        </pc:sldMkLst>
        <pc:graphicFrameChg chg="add mod modGraphic">
          <ac:chgData name="Guest User" userId="" providerId="Windows Live" clId="Web-{50C8BA98-B568-4D68-AECA-F1D7B909F2AF}" dt="2019-05-14T17:39:15.140" v="19" actId="1076"/>
          <ac:graphicFrameMkLst>
            <pc:docMk/>
            <pc:sldMk cId="262426627" sldId="263"/>
            <ac:graphicFrameMk id="2" creationId="{2EE6C766-2E57-44D7-9AAD-D595BCB24537}"/>
          </ac:graphicFrameMkLst>
        </pc:graphicFrameChg>
      </pc:sldChg>
      <pc:sldChg chg="addSp modSp new">
        <pc:chgData name="Guest User" userId="" providerId="Windows Live" clId="Web-{50C8BA98-B568-4D68-AECA-F1D7B909F2AF}" dt="2019-05-14T18:15:19.362" v="299" actId="1076"/>
        <pc:sldMkLst>
          <pc:docMk/>
          <pc:sldMk cId="2136826993" sldId="265"/>
        </pc:sldMkLst>
        <pc:graphicFrameChg chg="add mod modGraphic">
          <ac:chgData name="Guest User" userId="" providerId="Windows Live" clId="Web-{50C8BA98-B568-4D68-AECA-F1D7B909F2AF}" dt="2019-05-14T18:15:19.362" v="299" actId="1076"/>
          <ac:graphicFrameMkLst>
            <pc:docMk/>
            <pc:sldMk cId="2136826993" sldId="265"/>
            <ac:graphicFrameMk id="2" creationId="{20EC21F9-A268-4AC3-98DA-4C2FA3976476}"/>
          </ac:graphicFrameMkLst>
        </pc:graphicFrameChg>
      </pc:sldChg>
    </pc:docChg>
  </pc:docChgLst>
  <pc:docChgLst>
    <pc:chgData name="Daniel Trainer" userId="93fbea58a4be9cb9" providerId="Windows Live" clId="Web-{B802E830-0B8A-49A3-AACE-D4C594EBEF15}"/>
    <pc:docChg chg="modSld">
      <pc:chgData name="Daniel Trainer" userId="93fbea58a4be9cb9" providerId="Windows Live" clId="Web-{B802E830-0B8A-49A3-AACE-D4C594EBEF15}" dt="2019-05-14T21:52:43.080" v="16" actId="20577"/>
      <pc:docMkLst>
        <pc:docMk/>
      </pc:docMkLst>
      <pc:sldChg chg="addSp delSp modSp">
        <pc:chgData name="Daniel Trainer" userId="93fbea58a4be9cb9" providerId="Windows Live" clId="Web-{B802E830-0B8A-49A3-AACE-D4C594EBEF15}" dt="2019-05-14T21:29:46.305" v="10" actId="20577"/>
        <pc:sldMkLst>
          <pc:docMk/>
          <pc:sldMk cId="261833923" sldId="256"/>
        </pc:sldMkLst>
        <pc:spChg chg="mod">
          <ac:chgData name="Daniel Trainer" userId="93fbea58a4be9cb9" providerId="Windows Live" clId="Web-{B802E830-0B8A-49A3-AACE-D4C594EBEF15}" dt="2019-05-14T21:29:46.305" v="10" actId="20577"/>
          <ac:spMkLst>
            <pc:docMk/>
            <pc:sldMk cId="261833923" sldId="256"/>
            <ac:spMk id="2" creationId="{86413213-92FF-44C1-A659-F98B762057F7}"/>
          </ac:spMkLst>
        </pc:spChg>
        <pc:spChg chg="del">
          <ac:chgData name="Daniel Trainer" userId="93fbea58a4be9cb9" providerId="Windows Live" clId="Web-{B802E830-0B8A-49A3-AACE-D4C594EBEF15}" dt="2019-05-14T21:28:22.259" v="0"/>
          <ac:spMkLst>
            <pc:docMk/>
            <pc:sldMk cId="261833923" sldId="256"/>
            <ac:spMk id="3" creationId="{811E1314-9105-463F-840B-81F4756921C6}"/>
          </ac:spMkLst>
        </pc:spChg>
        <pc:spChg chg="add mod ord">
          <ac:chgData name="Daniel Trainer" userId="93fbea58a4be9cb9" providerId="Windows Live" clId="Web-{B802E830-0B8A-49A3-AACE-D4C594EBEF15}" dt="2019-05-14T21:29:30.883" v="7" actId="14100"/>
          <ac:spMkLst>
            <pc:docMk/>
            <pc:sldMk cId="261833923" sldId="256"/>
            <ac:spMk id="4" creationId="{2546955E-8626-457D-B9D2-4A95CF3B1D4B}"/>
          </ac:spMkLst>
        </pc:spChg>
      </pc:sldChg>
      <pc:sldChg chg="modSp">
        <pc:chgData name="Daniel Trainer" userId="93fbea58a4be9cb9" providerId="Windows Live" clId="Web-{B802E830-0B8A-49A3-AACE-D4C594EBEF15}" dt="2019-05-14T21:52:43.080" v="15" actId="20577"/>
        <pc:sldMkLst>
          <pc:docMk/>
          <pc:sldMk cId="254438116" sldId="266"/>
        </pc:sldMkLst>
        <pc:spChg chg="mod">
          <ac:chgData name="Daniel Trainer" userId="93fbea58a4be9cb9" providerId="Windows Live" clId="Web-{B802E830-0B8A-49A3-AACE-D4C594EBEF15}" dt="2019-05-14T21:52:43.080" v="15" actId="20577"/>
          <ac:spMkLst>
            <pc:docMk/>
            <pc:sldMk cId="254438116" sldId="266"/>
            <ac:spMk id="3" creationId="{70143F33-9164-4E9D-96A6-62DBF3AE6A16}"/>
          </ac:spMkLst>
        </pc:spChg>
      </pc:sldChg>
    </pc:docChg>
  </pc:docChgLst>
  <pc:docChgLst>
    <pc:chgData name="Daniel Trainer" userId="93fbea58a4be9cb9" providerId="Windows Live" clId="Web-{4A0D83F7-82B1-4A26-B56E-1CBD87BEEC33}"/>
    <pc:docChg chg="modSld">
      <pc:chgData name="Daniel Trainer" userId="93fbea58a4be9cb9" providerId="Windows Live" clId="Web-{4A0D83F7-82B1-4A26-B56E-1CBD87BEEC33}" dt="2019-05-14T17:20:28.218" v="339" actId="20577"/>
      <pc:docMkLst>
        <pc:docMk/>
      </pc:docMkLst>
      <pc:sldChg chg="modSp">
        <pc:chgData name="Daniel Trainer" userId="93fbea58a4be9cb9" providerId="Windows Live" clId="Web-{4A0D83F7-82B1-4A26-B56E-1CBD87BEEC33}" dt="2019-05-14T17:20:28.203" v="338" actId="20577"/>
        <pc:sldMkLst>
          <pc:docMk/>
          <pc:sldMk cId="1772942591" sldId="258"/>
        </pc:sldMkLst>
        <pc:spChg chg="mod">
          <ac:chgData name="Daniel Trainer" userId="93fbea58a4be9cb9" providerId="Windows Live" clId="Web-{4A0D83F7-82B1-4A26-B56E-1CBD87BEEC33}" dt="2019-05-14T17:16:47.008" v="44" actId="20577"/>
          <ac:spMkLst>
            <pc:docMk/>
            <pc:sldMk cId="1772942591" sldId="258"/>
            <ac:spMk id="2" creationId="{2314CE86-3B73-4BA2-BBF3-B1E4A90FBD0D}"/>
          </ac:spMkLst>
        </pc:spChg>
        <pc:spChg chg="mod">
          <ac:chgData name="Daniel Trainer" userId="93fbea58a4be9cb9" providerId="Windows Live" clId="Web-{4A0D83F7-82B1-4A26-B56E-1CBD87BEEC33}" dt="2019-05-14T17:20:28.203" v="338" actId="20577"/>
          <ac:spMkLst>
            <pc:docMk/>
            <pc:sldMk cId="1772942591" sldId="258"/>
            <ac:spMk id="3" creationId="{38FE9C2E-72B8-4395-BDAE-4C952FB8CBB4}"/>
          </ac:spMkLst>
        </pc:spChg>
      </pc:sldChg>
    </pc:docChg>
  </pc:docChgLst>
  <pc:docChgLst>
    <pc:chgData name="Daniel Trainer" userId="93fbea58a4be9cb9" providerId="Windows Live" clId="Web-{FD91D360-6E5D-45DE-AF63-D423E77B590A}"/>
    <pc:docChg chg="addSld delSld modSld sldOrd">
      <pc:chgData name="Daniel Trainer" userId="93fbea58a4be9cb9" providerId="Windows Live" clId="Web-{FD91D360-6E5D-45DE-AF63-D423E77B590A}" dt="2019-05-14T21:35:26.144" v="125" actId="14100"/>
      <pc:docMkLst>
        <pc:docMk/>
      </pc:docMkLst>
      <pc:sldChg chg="modSp">
        <pc:chgData name="Daniel Trainer" userId="93fbea58a4be9cb9" providerId="Windows Live" clId="Web-{FD91D360-6E5D-45DE-AF63-D423E77B590A}" dt="2019-05-14T21:35:04.628" v="117" actId="20577"/>
        <pc:sldMkLst>
          <pc:docMk/>
          <pc:sldMk cId="1772942591" sldId="258"/>
        </pc:sldMkLst>
        <pc:spChg chg="mod">
          <ac:chgData name="Daniel Trainer" userId="93fbea58a4be9cb9" providerId="Windows Live" clId="Web-{FD91D360-6E5D-45DE-AF63-D423E77B590A}" dt="2019-05-14T21:35:04.628" v="117" actId="20577"/>
          <ac:spMkLst>
            <pc:docMk/>
            <pc:sldMk cId="1772942591" sldId="258"/>
            <ac:spMk id="3" creationId="{38FE9C2E-72B8-4395-BDAE-4C952FB8CBB4}"/>
          </ac:spMkLst>
        </pc:spChg>
      </pc:sldChg>
      <pc:sldChg chg="modSp">
        <pc:chgData name="Daniel Trainer" userId="93fbea58a4be9cb9" providerId="Windows Live" clId="Web-{FD91D360-6E5D-45DE-AF63-D423E77B590A}" dt="2019-05-14T17:34:37.290" v="95" actId="20577"/>
        <pc:sldMkLst>
          <pc:docMk/>
          <pc:sldMk cId="2866722896" sldId="260"/>
        </pc:sldMkLst>
        <pc:spChg chg="mod">
          <ac:chgData name="Daniel Trainer" userId="93fbea58a4be9cb9" providerId="Windows Live" clId="Web-{FD91D360-6E5D-45DE-AF63-D423E77B590A}" dt="2019-05-14T17:34:37.290" v="95" actId="20577"/>
          <ac:spMkLst>
            <pc:docMk/>
            <pc:sldMk cId="2866722896" sldId="260"/>
            <ac:spMk id="2" creationId="{D26DD082-D68C-4C5E-B720-32E9FEA1D509}"/>
          </ac:spMkLst>
        </pc:spChg>
      </pc:sldChg>
      <pc:sldChg chg="addSp delSp modSp new ord">
        <pc:chgData name="Daniel Trainer" userId="93fbea58a4be9cb9" providerId="Windows Live" clId="Web-{FD91D360-6E5D-45DE-AF63-D423E77B590A}" dt="2019-05-14T17:34:07.852" v="90" actId="20577"/>
        <pc:sldMkLst>
          <pc:docMk/>
          <pc:sldMk cId="137202897" sldId="262"/>
        </pc:sldMkLst>
        <pc:spChg chg="del">
          <ac:chgData name="Daniel Trainer" userId="93fbea58a4be9cb9" providerId="Windows Live" clId="Web-{FD91D360-6E5D-45DE-AF63-D423E77B590A}" dt="2019-05-14T17:27:01.553" v="5"/>
          <ac:spMkLst>
            <pc:docMk/>
            <pc:sldMk cId="137202897" sldId="262"/>
            <ac:spMk id="2" creationId="{5A825EBB-476B-4192-AFF7-53A95CF27978}"/>
          </ac:spMkLst>
        </pc:spChg>
        <pc:spChg chg="mod">
          <ac:chgData name="Daniel Trainer" userId="93fbea58a4be9cb9" providerId="Windows Live" clId="Web-{FD91D360-6E5D-45DE-AF63-D423E77B590A}" dt="2019-05-14T17:34:05.415" v="77" actId="20577"/>
          <ac:spMkLst>
            <pc:docMk/>
            <pc:sldMk cId="137202897" sldId="262"/>
            <ac:spMk id="3" creationId="{A49003FD-2579-4F00-95E0-4AE53C24BDA9}"/>
          </ac:spMkLst>
        </pc:spChg>
        <pc:spChg chg="add mod">
          <ac:chgData name="Daniel Trainer" userId="93fbea58a4be9cb9" providerId="Windows Live" clId="Web-{FD91D360-6E5D-45DE-AF63-D423E77B590A}" dt="2019-05-14T17:34:07.852" v="90" actId="20577"/>
          <ac:spMkLst>
            <pc:docMk/>
            <pc:sldMk cId="137202897" sldId="262"/>
            <ac:spMk id="4" creationId="{4A161FF2-5BF5-497E-889F-1E3F4308DE9D}"/>
          </ac:spMkLst>
        </pc:spChg>
      </pc:sldChg>
      <pc:sldChg chg="addSp delSp modSp new del">
        <pc:chgData name="Daniel Trainer" userId="93fbea58a4be9cb9" providerId="Windows Live" clId="Web-{FD91D360-6E5D-45DE-AF63-D423E77B590A}" dt="2019-05-14T18:26:09.811" v="103"/>
        <pc:sldMkLst>
          <pc:docMk/>
          <pc:sldMk cId="2580844051" sldId="264"/>
        </pc:sldMkLst>
        <pc:spChg chg="add del">
          <ac:chgData name="Daniel Trainer" userId="93fbea58a4be9cb9" providerId="Windows Live" clId="Web-{FD91D360-6E5D-45DE-AF63-D423E77B590A}" dt="2019-05-14T17:42:40.901" v="101"/>
          <ac:spMkLst>
            <pc:docMk/>
            <pc:sldMk cId="2580844051" sldId="264"/>
            <ac:spMk id="3" creationId="{C0A21CA4-6926-4A44-A1D0-4F7496839EA4}"/>
          </ac:spMkLst>
        </pc:spChg>
        <pc:spChg chg="add mod">
          <ac:chgData name="Daniel Trainer" userId="93fbea58a4be9cb9" providerId="Windows Live" clId="Web-{FD91D360-6E5D-45DE-AF63-D423E77B590A}" dt="2019-05-14T17:42:49.495" v="102"/>
          <ac:spMkLst>
            <pc:docMk/>
            <pc:sldMk cId="2580844051" sldId="264"/>
            <ac:spMk id="15" creationId="{B4EA9F68-C63A-44B3-B027-0391677C7802}"/>
          </ac:spMkLst>
        </pc:spChg>
        <pc:graphicFrameChg chg="add del mod ord modGraphic">
          <ac:chgData name="Daniel Trainer" userId="93fbea58a4be9cb9" providerId="Windows Live" clId="Web-{FD91D360-6E5D-45DE-AF63-D423E77B590A}" dt="2019-05-14T17:42:21.417" v="100"/>
          <ac:graphicFrameMkLst>
            <pc:docMk/>
            <pc:sldMk cId="2580844051" sldId="264"/>
            <ac:graphicFrameMk id="4" creationId="{56DB35D0-EED5-4A77-95F1-87CA2B1DAA3E}"/>
          </ac:graphicFrameMkLst>
        </pc:graphicFrameChg>
        <pc:graphicFrameChg chg="add del mod ord modGraphic">
          <ac:chgData name="Daniel Trainer" userId="93fbea58a4be9cb9" providerId="Windows Live" clId="Web-{FD91D360-6E5D-45DE-AF63-D423E77B590A}" dt="2019-05-14T17:42:49.495" v="102"/>
          <ac:graphicFrameMkLst>
            <pc:docMk/>
            <pc:sldMk cId="2580844051" sldId="264"/>
            <ac:graphicFrameMk id="12" creationId="{F6134660-4C25-469A-B136-373EB9A112E2}"/>
          </ac:graphicFrameMkLst>
        </pc:graphicFrameChg>
      </pc:sldChg>
      <pc:sldChg chg="delSp modSp new">
        <pc:chgData name="Daniel Trainer" userId="93fbea58a4be9cb9" providerId="Windows Live" clId="Web-{FD91D360-6E5D-45DE-AF63-D423E77B590A}" dt="2019-05-14T21:35:26.144" v="125" actId="14100"/>
        <pc:sldMkLst>
          <pc:docMk/>
          <pc:sldMk cId="254438116" sldId="266"/>
        </pc:sldMkLst>
        <pc:spChg chg="del">
          <ac:chgData name="Daniel Trainer" userId="93fbea58a4be9cb9" providerId="Windows Live" clId="Web-{FD91D360-6E5D-45DE-AF63-D423E77B590A}" dt="2019-05-14T21:35:22.613" v="124"/>
          <ac:spMkLst>
            <pc:docMk/>
            <pc:sldMk cId="254438116" sldId="266"/>
            <ac:spMk id="2" creationId="{DA3F9CEC-739A-4B29-B035-BE5C1340FA2C}"/>
          </ac:spMkLst>
        </pc:spChg>
        <pc:spChg chg="mod">
          <ac:chgData name="Daniel Trainer" userId="93fbea58a4be9cb9" providerId="Windows Live" clId="Web-{FD91D360-6E5D-45DE-AF63-D423E77B590A}" dt="2019-05-14T21:35:26.144" v="125" actId="14100"/>
          <ac:spMkLst>
            <pc:docMk/>
            <pc:sldMk cId="254438116" sldId="266"/>
            <ac:spMk id="3" creationId="{70143F33-9164-4E9D-96A6-62DBF3AE6A16}"/>
          </ac:spMkLst>
        </pc:spChg>
      </pc:sldChg>
    </pc:docChg>
  </pc:docChgLst>
  <pc:docChgLst>
    <pc:chgData name="Daniel Heaton" userId="ead238df-fbf1-4bb0-87b6-762c554d3821" providerId="ADAL" clId="{FD8B4E8A-6921-4FA8-8640-5029D89C10D2}"/>
    <pc:docChg chg="custSel addSld modSld sldOrd">
      <pc:chgData name="Daniel Heaton" userId="ead238df-fbf1-4bb0-87b6-762c554d3821" providerId="ADAL" clId="{FD8B4E8A-6921-4FA8-8640-5029D89C10D2}" dt="2019-05-14T17:06:07.507" v="472"/>
      <pc:docMkLst>
        <pc:docMk/>
      </pc:docMkLst>
      <pc:sldChg chg="ord">
        <pc:chgData name="Daniel Heaton" userId="ead238df-fbf1-4bb0-87b6-762c554d3821" providerId="ADAL" clId="{FD8B4E8A-6921-4FA8-8640-5029D89C10D2}" dt="2019-05-14T17:06:07.507" v="472"/>
        <pc:sldMkLst>
          <pc:docMk/>
          <pc:sldMk cId="1772942591" sldId="258"/>
        </pc:sldMkLst>
      </pc:sldChg>
      <pc:sldChg chg="addSp delSp modSp add mod setBg">
        <pc:chgData name="Daniel Heaton" userId="ead238df-fbf1-4bb0-87b6-762c554d3821" providerId="ADAL" clId="{FD8B4E8A-6921-4FA8-8640-5029D89C10D2}" dt="2019-05-14T16:45:27.028" v="172" actId="14100"/>
        <pc:sldMkLst>
          <pc:docMk/>
          <pc:sldMk cId="3081978788" sldId="259"/>
        </pc:sldMkLst>
        <pc:spChg chg="del">
          <ac:chgData name="Daniel Heaton" userId="ead238df-fbf1-4bb0-87b6-762c554d3821" providerId="ADAL" clId="{FD8B4E8A-6921-4FA8-8640-5029D89C10D2}" dt="2019-05-14T16:43:37.772" v="2" actId="26606"/>
          <ac:spMkLst>
            <pc:docMk/>
            <pc:sldMk cId="3081978788" sldId="259"/>
            <ac:spMk id="2" creationId="{D8D3BE1F-E9D1-4813-8D07-4FEFDFC93931}"/>
          </ac:spMkLst>
        </pc:spChg>
        <pc:spChg chg="del">
          <ac:chgData name="Daniel Heaton" userId="ead238df-fbf1-4bb0-87b6-762c554d3821" providerId="ADAL" clId="{FD8B4E8A-6921-4FA8-8640-5029D89C10D2}" dt="2019-05-14T16:43:32.590" v="1"/>
          <ac:spMkLst>
            <pc:docMk/>
            <pc:sldMk cId="3081978788" sldId="259"/>
            <ac:spMk id="3" creationId="{EF29956F-9B25-4678-80A4-7D7E3316D3E0}"/>
          </ac:spMkLst>
        </pc:spChg>
        <pc:spChg chg="add mod">
          <ac:chgData name="Daniel Heaton" userId="ead238df-fbf1-4bb0-87b6-762c554d3821" providerId="ADAL" clId="{FD8B4E8A-6921-4FA8-8640-5029D89C10D2}" dt="2019-05-14T16:45:17.433" v="169" actId="14100"/>
          <ac:spMkLst>
            <pc:docMk/>
            <pc:sldMk cId="3081978788" sldId="259"/>
            <ac:spMk id="5" creationId="{99AA5F61-DBCE-4CF0-B3E0-D872CE8A6A6B}"/>
          </ac:spMkLst>
        </pc:spChg>
        <pc:spChg chg="add">
          <ac:chgData name="Daniel Heaton" userId="ead238df-fbf1-4bb0-87b6-762c554d3821" providerId="ADAL" clId="{FD8B4E8A-6921-4FA8-8640-5029D89C10D2}" dt="2019-05-14T16:44:53.911" v="89" actId="26606"/>
          <ac:spMkLst>
            <pc:docMk/>
            <pc:sldMk cId="3081978788" sldId="259"/>
            <ac:spMk id="10" creationId="{6753252F-4873-4F63-801D-CC719279A7D5}"/>
          </ac:spMkLst>
        </pc:spChg>
        <pc:spChg chg="add">
          <ac:chgData name="Daniel Heaton" userId="ead238df-fbf1-4bb0-87b6-762c554d3821" providerId="ADAL" clId="{FD8B4E8A-6921-4FA8-8640-5029D89C10D2}" dt="2019-05-14T16:44:53.911" v="89" actId="26606"/>
          <ac:spMkLst>
            <pc:docMk/>
            <pc:sldMk cId="3081978788" sldId="259"/>
            <ac:spMk id="12" creationId="{047C8CCB-F95D-4249-92DD-651249D3535A}"/>
          </ac:spMkLst>
        </pc:spChg>
        <pc:picChg chg="add mod ord modCrop">
          <ac:chgData name="Daniel Heaton" userId="ead238df-fbf1-4bb0-87b6-762c554d3821" providerId="ADAL" clId="{FD8B4E8A-6921-4FA8-8640-5029D89C10D2}" dt="2019-05-14T16:45:27.028" v="172" actId="14100"/>
          <ac:picMkLst>
            <pc:docMk/>
            <pc:sldMk cId="3081978788" sldId="259"/>
            <ac:picMk id="4" creationId="{C6833740-E091-4E0F-9DE9-3976E11CB8D8}"/>
          </ac:picMkLst>
        </pc:picChg>
      </pc:sldChg>
      <pc:sldChg chg="addSp modSp add">
        <pc:chgData name="Daniel Heaton" userId="ead238df-fbf1-4bb0-87b6-762c554d3821" providerId="ADAL" clId="{FD8B4E8A-6921-4FA8-8640-5029D89C10D2}" dt="2019-05-14T17:05:59.422" v="471" actId="122"/>
        <pc:sldMkLst>
          <pc:docMk/>
          <pc:sldMk cId="2866722896" sldId="260"/>
        </pc:sldMkLst>
        <pc:spChg chg="mod">
          <ac:chgData name="Daniel Heaton" userId="ead238df-fbf1-4bb0-87b6-762c554d3821" providerId="ADAL" clId="{FD8B4E8A-6921-4FA8-8640-5029D89C10D2}" dt="2019-05-14T17:05:59.422" v="471" actId="122"/>
          <ac:spMkLst>
            <pc:docMk/>
            <pc:sldMk cId="2866722896" sldId="260"/>
            <ac:spMk id="2" creationId="{D26DD082-D68C-4C5E-B720-32E9FEA1D509}"/>
          </ac:spMkLst>
        </pc:spChg>
        <pc:spChg chg="mod">
          <ac:chgData name="Daniel Heaton" userId="ead238df-fbf1-4bb0-87b6-762c554d3821" providerId="ADAL" clId="{FD8B4E8A-6921-4FA8-8640-5029D89C10D2}" dt="2019-05-14T17:05:50.157" v="470" actId="20577"/>
          <ac:spMkLst>
            <pc:docMk/>
            <pc:sldMk cId="2866722896" sldId="260"/>
            <ac:spMk id="3" creationId="{BAC6738F-D7BE-47D2-B88D-BA7904873A5A}"/>
          </ac:spMkLst>
        </pc:spChg>
        <pc:picChg chg="add mod modCrop">
          <ac:chgData name="Daniel Heaton" userId="ead238df-fbf1-4bb0-87b6-762c554d3821" providerId="ADAL" clId="{FD8B4E8A-6921-4FA8-8640-5029D89C10D2}" dt="2019-05-14T16:48:31.670" v="313" actId="1076"/>
          <ac:picMkLst>
            <pc:docMk/>
            <pc:sldMk cId="2866722896" sldId="260"/>
            <ac:picMk id="4" creationId="{10219959-2ECB-4400-8C3B-A64344AAABB1}"/>
          </ac:picMkLst>
        </pc:picChg>
      </pc:sldChg>
      <pc:sldChg chg="addSp delSp modSp add mod setBg">
        <pc:chgData name="Daniel Heaton" userId="ead238df-fbf1-4bb0-87b6-762c554d3821" providerId="ADAL" clId="{FD8B4E8A-6921-4FA8-8640-5029D89C10D2}" dt="2019-05-14T17:05:38.848" v="456" actId="20577"/>
        <pc:sldMkLst>
          <pc:docMk/>
          <pc:sldMk cId="1873139736" sldId="261"/>
        </pc:sldMkLst>
        <pc:spChg chg="mod">
          <ac:chgData name="Daniel Heaton" userId="ead238df-fbf1-4bb0-87b6-762c554d3821" providerId="ADAL" clId="{FD8B4E8A-6921-4FA8-8640-5029D89C10D2}" dt="2019-05-14T17:05:38.848" v="456" actId="20577"/>
          <ac:spMkLst>
            <pc:docMk/>
            <pc:sldMk cId="1873139736" sldId="261"/>
            <ac:spMk id="2" creationId="{D10B21AF-5724-434B-86E1-D273262DF195}"/>
          </ac:spMkLst>
        </pc:spChg>
        <pc:spChg chg="del mod">
          <ac:chgData name="Daniel Heaton" userId="ead238df-fbf1-4bb0-87b6-762c554d3821" providerId="ADAL" clId="{FD8B4E8A-6921-4FA8-8640-5029D89C10D2}" dt="2019-05-14T17:03:53.087" v="400"/>
          <ac:spMkLst>
            <pc:docMk/>
            <pc:sldMk cId="1873139736" sldId="261"/>
            <ac:spMk id="3" creationId="{10913720-2D12-4A23-8F73-D90D4EC50EDC}"/>
          </ac:spMkLst>
        </pc:spChg>
        <pc:spChg chg="add mod">
          <ac:chgData name="Daniel Heaton" userId="ead238df-fbf1-4bb0-87b6-762c554d3821" providerId="ADAL" clId="{FD8B4E8A-6921-4FA8-8640-5029D89C10D2}" dt="2019-05-14T17:05:25.473" v="417" actId="14100"/>
          <ac:spMkLst>
            <pc:docMk/>
            <pc:sldMk cId="1873139736" sldId="261"/>
            <ac:spMk id="5" creationId="{E2D96DD4-1C95-47AF-8DA1-822B4B35DB93}"/>
          </ac:spMkLst>
        </pc:spChg>
        <pc:spChg chg="add del">
          <ac:chgData name="Daniel Heaton" userId="ead238df-fbf1-4bb0-87b6-762c554d3821" providerId="ADAL" clId="{FD8B4E8A-6921-4FA8-8640-5029D89C10D2}" dt="2019-05-14T17:04:38.667" v="408" actId="26606"/>
          <ac:spMkLst>
            <pc:docMk/>
            <pc:sldMk cId="1873139736" sldId="261"/>
            <ac:spMk id="9" creationId="{18DBDB8A-31F6-4194-86A2-4D9284BCDE6E}"/>
          </ac:spMkLst>
        </pc:spChg>
        <pc:spChg chg="add del">
          <ac:chgData name="Daniel Heaton" userId="ead238df-fbf1-4bb0-87b6-762c554d3821" providerId="ADAL" clId="{FD8B4E8A-6921-4FA8-8640-5029D89C10D2}" dt="2019-05-14T17:04:38.667" v="408" actId="26606"/>
          <ac:spMkLst>
            <pc:docMk/>
            <pc:sldMk cId="1873139736" sldId="261"/>
            <ac:spMk id="12" creationId="{233F6408-E1FB-40EE-933F-488D38CCC73F}"/>
          </ac:spMkLst>
        </pc:spChg>
        <pc:spChg chg="add del">
          <ac:chgData name="Daniel Heaton" userId="ead238df-fbf1-4bb0-87b6-762c554d3821" providerId="ADAL" clId="{FD8B4E8A-6921-4FA8-8640-5029D89C10D2}" dt="2019-05-14T17:04:38.667" v="408" actId="26606"/>
          <ac:spMkLst>
            <pc:docMk/>
            <pc:sldMk cId="1873139736" sldId="261"/>
            <ac:spMk id="14" creationId="{F055C0C5-567C-4C02-83F3-B427BC740697}"/>
          </ac:spMkLst>
        </pc:spChg>
        <pc:spChg chg="add del">
          <ac:chgData name="Daniel Heaton" userId="ead238df-fbf1-4bb0-87b6-762c554d3821" providerId="ADAL" clId="{FD8B4E8A-6921-4FA8-8640-5029D89C10D2}" dt="2019-05-14T17:04:38.667" v="408" actId="26606"/>
          <ac:spMkLst>
            <pc:docMk/>
            <pc:sldMk cId="1873139736" sldId="261"/>
            <ac:spMk id="16" creationId="{E48B6BD6-5DED-4B86-A4B3-D35037F68FC4}"/>
          </ac:spMkLst>
        </pc:spChg>
        <pc:spChg chg="add">
          <ac:chgData name="Daniel Heaton" userId="ead238df-fbf1-4bb0-87b6-762c554d3821" providerId="ADAL" clId="{FD8B4E8A-6921-4FA8-8640-5029D89C10D2}" dt="2019-05-14T17:04:38.667" v="408" actId="26606"/>
          <ac:spMkLst>
            <pc:docMk/>
            <pc:sldMk cId="1873139736" sldId="261"/>
            <ac:spMk id="22" creationId="{16C5FA50-8D52-4617-AF91-5C7B1C8352F1}"/>
          </ac:spMkLst>
        </pc:spChg>
        <pc:spChg chg="add">
          <ac:chgData name="Daniel Heaton" userId="ead238df-fbf1-4bb0-87b6-762c554d3821" providerId="ADAL" clId="{FD8B4E8A-6921-4FA8-8640-5029D89C10D2}" dt="2019-05-14T17:04:38.667" v="408" actId="26606"/>
          <ac:spMkLst>
            <pc:docMk/>
            <pc:sldMk cId="1873139736" sldId="261"/>
            <ac:spMk id="24" creationId="{E223798C-12AD-4B0C-A50C-D676347D67CF}"/>
          </ac:spMkLst>
        </pc:spChg>
        <pc:picChg chg="add del mod">
          <ac:chgData name="Daniel Heaton" userId="ead238df-fbf1-4bb0-87b6-762c554d3821" providerId="ADAL" clId="{FD8B4E8A-6921-4FA8-8640-5029D89C10D2}" dt="2019-05-14T17:04:01.615" v="401" actId="26606"/>
          <ac:picMkLst>
            <pc:docMk/>
            <pc:sldMk cId="1873139736" sldId="261"/>
            <ac:picMk id="4" creationId="{DC2D65EF-2B62-41E1-BEE6-6E0BF313C061}"/>
          </ac:picMkLst>
        </pc:picChg>
        <pc:picChg chg="add del mod modCrop">
          <ac:chgData name="Daniel Heaton" userId="ead238df-fbf1-4bb0-87b6-762c554d3821" providerId="ADAL" clId="{FD8B4E8A-6921-4FA8-8640-5029D89C10D2}" dt="2019-05-14T17:04:38.667" v="408" actId="26606"/>
          <ac:picMkLst>
            <pc:docMk/>
            <pc:sldMk cId="1873139736" sldId="261"/>
            <ac:picMk id="7" creationId="{DC2D65EF-2B62-41E1-BEE6-6E0BF313C061}"/>
          </ac:picMkLst>
        </pc:picChg>
        <pc:picChg chg="add mod modCrop">
          <ac:chgData name="Daniel Heaton" userId="ead238df-fbf1-4bb0-87b6-762c554d3821" providerId="ADAL" clId="{FD8B4E8A-6921-4FA8-8640-5029D89C10D2}" dt="2019-05-14T17:04:57.476" v="411" actId="14100"/>
          <ac:picMkLst>
            <pc:docMk/>
            <pc:sldMk cId="1873139736" sldId="261"/>
            <ac:picMk id="19" creationId="{DC2D65EF-2B62-41E1-BEE6-6E0BF313C06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36E80-4B49-494F-B88A-E105E99635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45A9F0-9D81-465D-9E66-EAFADDB05C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818268-0F45-4C7D-A646-ECE886409E85}"/>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5" name="Footer Placeholder 4">
            <a:extLst>
              <a:ext uri="{FF2B5EF4-FFF2-40B4-BE49-F238E27FC236}">
                <a16:creationId xmlns:a16="http://schemas.microsoft.com/office/drawing/2014/main" id="{E1CBFE8D-4A92-4365-8E19-49E728BCC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E7CBE1-E964-428C-A02B-A4E860BF4CA0}"/>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533501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CAB54-FCB7-4451-89E1-615951C375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152035-2548-42EA-8FDF-035EAFC395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CBD21-6E75-4D49-B81F-90B825F3E478}"/>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5" name="Footer Placeholder 4">
            <a:extLst>
              <a:ext uri="{FF2B5EF4-FFF2-40B4-BE49-F238E27FC236}">
                <a16:creationId xmlns:a16="http://schemas.microsoft.com/office/drawing/2014/main" id="{428E2C06-5B57-40DF-BF90-FA22C15A96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728A31-A89F-4215-BAA4-1955B3B423B7}"/>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4248105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1A87FB-F96E-4186-941F-CC56A9F7AE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C192271-226A-463C-BB86-03F89AF44B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48C738-4CBB-4E4A-9829-28AF7DACDC94}"/>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5" name="Footer Placeholder 4">
            <a:extLst>
              <a:ext uri="{FF2B5EF4-FFF2-40B4-BE49-F238E27FC236}">
                <a16:creationId xmlns:a16="http://schemas.microsoft.com/office/drawing/2014/main" id="{261D47A0-CE4A-4C35-A13D-A950EF34EC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B22289-EE86-4F3C-9839-C68873EB77E3}"/>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3058588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01055-84B8-46FE-AAAA-69ED69F79D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6AC8BA-30E9-48AA-86EC-D6D9DD300E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6EF53D-509C-4E99-8C9C-A11A15702530}"/>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5" name="Footer Placeholder 4">
            <a:extLst>
              <a:ext uri="{FF2B5EF4-FFF2-40B4-BE49-F238E27FC236}">
                <a16:creationId xmlns:a16="http://schemas.microsoft.com/office/drawing/2014/main" id="{21F71E1E-AD42-409B-A7F6-334CD82026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894AAA-BB57-4167-BB84-8CDA7E4A3A3B}"/>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3041211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8203D-53D7-466F-8DB3-9739144D38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BA6A2F-3FCA-4585-81E2-1C7B4FFA1A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F05337-DB84-4F43-A5CA-36FBECA82D8D}"/>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5" name="Footer Placeholder 4">
            <a:extLst>
              <a:ext uri="{FF2B5EF4-FFF2-40B4-BE49-F238E27FC236}">
                <a16:creationId xmlns:a16="http://schemas.microsoft.com/office/drawing/2014/main" id="{C77BAFE7-FD45-4798-B611-D7E6885C6A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EE3B09-AF87-4BE5-BE21-8384C26B9678}"/>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747002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5E361-1E4F-4812-ABBF-EE8597479A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A2EB3E-427C-4EDF-9BB3-64BC88C126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63BB83-907E-4EDB-A7CF-52BADFBDE9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4547D8-1EA7-4B52-9E46-EBC2585F33D1}"/>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6" name="Footer Placeholder 5">
            <a:extLst>
              <a:ext uri="{FF2B5EF4-FFF2-40B4-BE49-F238E27FC236}">
                <a16:creationId xmlns:a16="http://schemas.microsoft.com/office/drawing/2014/main" id="{BA290ED0-82FA-42C3-9D4A-3197B47BA9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9C98E7-1884-456B-9EA7-0B51A6D1CE51}"/>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1138241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55F5E-F751-4027-9BB5-F73CA8DB10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9AC1C7-3574-4390-AA8E-D90AD6A111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A78C79-A70E-4C8B-A890-9841B8EDF50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0058E35-8F32-4A38-B151-88426267D1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16C90C-D9B4-4D6D-AAC8-6B80624BBC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BDD3469-F5C1-4CFE-AF74-5CAB74B820C5}"/>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8" name="Footer Placeholder 7">
            <a:extLst>
              <a:ext uri="{FF2B5EF4-FFF2-40B4-BE49-F238E27FC236}">
                <a16:creationId xmlns:a16="http://schemas.microsoft.com/office/drawing/2014/main" id="{93F58869-28DE-4BFD-9F05-0A2A7E4C79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E571A3-B563-4875-B013-E5F9405B50D2}"/>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2033136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176C8-8166-482A-8212-93747DC372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4DAACC-463A-4FC7-AD1B-EAE8F60F49B6}"/>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4" name="Footer Placeholder 3">
            <a:extLst>
              <a:ext uri="{FF2B5EF4-FFF2-40B4-BE49-F238E27FC236}">
                <a16:creationId xmlns:a16="http://schemas.microsoft.com/office/drawing/2014/main" id="{8B998E1F-A0F2-4A00-B4A1-2065667702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39972-3917-4338-9B2B-F7FC80A524EA}"/>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3861516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A41351-A3C7-4DEE-A41E-DD40DF4C9B65}"/>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3" name="Footer Placeholder 2">
            <a:extLst>
              <a:ext uri="{FF2B5EF4-FFF2-40B4-BE49-F238E27FC236}">
                <a16:creationId xmlns:a16="http://schemas.microsoft.com/office/drawing/2014/main" id="{D3ADAB75-4378-4EBB-B6FD-4A3A75CC48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B4882F-FB97-480F-AF05-BA104D5B539F}"/>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2190661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DFFCD-0AB6-49C1-B121-851604B9D0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30CDAB-C7BB-427A-8333-67BC38341B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737225-C089-436B-BCF3-08147DD4C9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633D0C-9280-402B-B462-5FECF6243326}"/>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6" name="Footer Placeholder 5">
            <a:extLst>
              <a:ext uri="{FF2B5EF4-FFF2-40B4-BE49-F238E27FC236}">
                <a16:creationId xmlns:a16="http://schemas.microsoft.com/office/drawing/2014/main" id="{5A45B1B9-6EE1-4C92-A166-B439574A9C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2FCF30-B80F-4C21-9B2D-B68E42BA1987}"/>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6797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EE1D3-64BA-4993-9A6B-7A62B358CC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7A942D-235C-47E7-833E-D02690ED60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3DA0AD-FD0A-414B-8EF3-AF4A95129D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748F82-4C20-465A-876F-F4FEF9B1956C}"/>
              </a:ext>
            </a:extLst>
          </p:cNvPr>
          <p:cNvSpPr>
            <a:spLocks noGrp="1"/>
          </p:cNvSpPr>
          <p:nvPr>
            <p:ph type="dt" sz="half" idx="10"/>
          </p:nvPr>
        </p:nvSpPr>
        <p:spPr/>
        <p:txBody>
          <a:bodyPr/>
          <a:lstStyle/>
          <a:p>
            <a:fld id="{BF184D2D-6B0B-471C-88E4-72CFC7F71516}" type="datetimeFigureOut">
              <a:rPr lang="en-US" smtClean="0"/>
              <a:t>5/14/2019</a:t>
            </a:fld>
            <a:endParaRPr lang="en-US"/>
          </a:p>
        </p:txBody>
      </p:sp>
      <p:sp>
        <p:nvSpPr>
          <p:cNvPr id="6" name="Footer Placeholder 5">
            <a:extLst>
              <a:ext uri="{FF2B5EF4-FFF2-40B4-BE49-F238E27FC236}">
                <a16:creationId xmlns:a16="http://schemas.microsoft.com/office/drawing/2014/main" id="{F41A6AA6-C438-434A-91C3-1A846F77F5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C6E887-22CC-43BE-AD48-A5A26EA26DEA}"/>
              </a:ext>
            </a:extLst>
          </p:cNvPr>
          <p:cNvSpPr>
            <a:spLocks noGrp="1"/>
          </p:cNvSpPr>
          <p:nvPr>
            <p:ph type="sldNum" sz="quarter" idx="12"/>
          </p:nvPr>
        </p:nvSpPr>
        <p:spPr/>
        <p:txBody>
          <a:bodyPr/>
          <a:lstStyle/>
          <a:p>
            <a:fld id="{76FC09CD-1452-40AB-B47E-E258CAB17B3B}" type="slidenum">
              <a:rPr lang="en-US" smtClean="0"/>
              <a:t>‹#›</a:t>
            </a:fld>
            <a:endParaRPr lang="en-US"/>
          </a:p>
        </p:txBody>
      </p:sp>
    </p:spTree>
    <p:extLst>
      <p:ext uri="{BB962C8B-B14F-4D97-AF65-F5344CB8AC3E}">
        <p14:creationId xmlns:p14="http://schemas.microsoft.com/office/powerpoint/2010/main" val="2866998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7BE08F-F989-4085-8711-B36EBA6296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FE3C69-5A17-437F-9230-4DE9BCD713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477071-3834-463A-8E0D-66A401DEE6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184D2D-6B0B-471C-88E4-72CFC7F71516}" type="datetimeFigureOut">
              <a:rPr lang="en-US" smtClean="0"/>
              <a:t>5/14/2019</a:t>
            </a:fld>
            <a:endParaRPr lang="en-US"/>
          </a:p>
        </p:txBody>
      </p:sp>
      <p:sp>
        <p:nvSpPr>
          <p:cNvPr id="5" name="Footer Placeholder 4">
            <a:extLst>
              <a:ext uri="{FF2B5EF4-FFF2-40B4-BE49-F238E27FC236}">
                <a16:creationId xmlns:a16="http://schemas.microsoft.com/office/drawing/2014/main" id="{E71C4619-3A7B-43E7-B288-F24851131F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936C13-C5F7-4AE7-9E2D-34D02A5903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FC09CD-1452-40AB-B47E-E258CAB17B3B}" type="slidenum">
              <a:rPr lang="en-US" smtClean="0"/>
              <a:t>‹#›</a:t>
            </a:fld>
            <a:endParaRPr lang="en-US"/>
          </a:p>
        </p:txBody>
      </p:sp>
    </p:spTree>
    <p:extLst>
      <p:ext uri="{BB962C8B-B14F-4D97-AF65-F5344CB8AC3E}">
        <p14:creationId xmlns:p14="http://schemas.microsoft.com/office/powerpoint/2010/main" val="2260491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drive/download/backup-and-sync/" TargetMode="External"/><Relationship Id="rId2" Type="http://schemas.openxmlformats.org/officeDocument/2006/relationships/hyperlink" Target="http://Googhttps:/www.google.com/about/datacenters/" TargetMode="External"/><Relationship Id="rId1" Type="http://schemas.openxmlformats.org/officeDocument/2006/relationships/slideLayout" Target="../slideLayouts/slideLayout2.xml"/><Relationship Id="rId5" Type="http://schemas.openxmlformats.org/officeDocument/2006/relationships/hyperlink" Target="https://www.microsoft.com/en-us/servicesagreement" TargetMode="External"/><Relationship Id="rId4" Type="http://schemas.openxmlformats.org/officeDocument/2006/relationships/hyperlink" Target="https://policies.google.com/terms?hl=en&amp;gl=USve/download/backup-and-sync/"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dropbohttps/www.dropbox.com/terms2016" TargetMode="External"/><Relationship Id="rId2" Type="http://schemas.openxmlformats.org/officeDocument/2006/relationships/hyperlink" Target="https://www.lifewire.com/a-comparison-of-free-cloud-storage-services-1356941" TargetMode="External"/><Relationship Id="rId1" Type="http://schemas.openxmlformats.org/officeDocument/2006/relationships/slideLayout" Target="../slideLayouts/slideLayout2.xml"/><Relationship Id="rId5" Type="http://schemas.openxmlformats.org/officeDocument/2006/relationships/hyperlink" Target="https://edu.gcfglobal.org/en/computerbasics/understanding-the-cloud/1/" TargetMode="External"/><Relationship Id="rId4" Type="http://schemas.openxmlformats.org/officeDocument/2006/relationships/hyperlink" Target="https://www.apple.com/au/legal/internet-services/icloud/en/term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a:extLst>
              <a:ext uri="{FF2B5EF4-FFF2-40B4-BE49-F238E27FC236}">
                <a16:creationId xmlns:a16="http://schemas.microsoft.com/office/drawing/2014/main" id="{2546955E-8626-457D-B9D2-4A95CF3B1D4B}"/>
              </a:ext>
            </a:extLst>
          </p:cNvPr>
          <p:cNvSpPr/>
          <p:nvPr/>
        </p:nvSpPr>
        <p:spPr>
          <a:xfrm>
            <a:off x="2935857" y="1073990"/>
            <a:ext cx="6268526" cy="349369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413213-92FF-44C1-A659-F98B762057F7}"/>
              </a:ext>
            </a:extLst>
          </p:cNvPr>
          <p:cNvSpPr>
            <a:spLocks noGrp="1"/>
          </p:cNvSpPr>
          <p:nvPr>
            <p:ph type="ctrTitle"/>
          </p:nvPr>
        </p:nvSpPr>
        <p:spPr/>
        <p:txBody>
          <a:bodyPr>
            <a:normAutofit/>
          </a:bodyPr>
          <a:lstStyle/>
          <a:p>
            <a:r>
              <a:rPr lang="en-US" sz="8000" b="1"/>
              <a:t>Cloud Storage</a:t>
            </a:r>
          </a:p>
        </p:txBody>
      </p:sp>
    </p:spTree>
    <p:extLst>
      <p:ext uri="{BB962C8B-B14F-4D97-AF65-F5344CB8AC3E}">
        <p14:creationId xmlns:p14="http://schemas.microsoft.com/office/powerpoint/2010/main" val="261833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Image result for no network connection">
            <a:extLst>
              <a:ext uri="{FF2B5EF4-FFF2-40B4-BE49-F238E27FC236}">
                <a16:creationId xmlns:a16="http://schemas.microsoft.com/office/drawing/2014/main" id="{AF32BF2B-CEDD-41B8-BAF2-95B035350C0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446" t="15829" r="21009" b="59022"/>
          <a:stretch/>
        </p:blipFill>
        <p:spPr bwMode="auto">
          <a:xfrm>
            <a:off x="2276719" y="4126508"/>
            <a:ext cx="2223795" cy="140788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CEB5EE0-7D43-41F5-989E-67157AABCE48}"/>
              </a:ext>
            </a:extLst>
          </p:cNvPr>
          <p:cNvSpPr>
            <a:spLocks noGrp="1"/>
          </p:cNvSpPr>
          <p:nvPr>
            <p:ph type="title"/>
          </p:nvPr>
        </p:nvSpPr>
        <p:spPr/>
        <p:txBody>
          <a:bodyPr/>
          <a:lstStyle/>
          <a:p>
            <a:r>
              <a:rPr lang="en-US"/>
              <a:t>What is the Cloud?</a:t>
            </a:r>
          </a:p>
        </p:txBody>
      </p:sp>
      <p:sp>
        <p:nvSpPr>
          <p:cNvPr id="14" name="Rectangle 13">
            <a:extLst>
              <a:ext uri="{FF2B5EF4-FFF2-40B4-BE49-F238E27FC236}">
                <a16:creationId xmlns:a16="http://schemas.microsoft.com/office/drawing/2014/main" id="{27CF1576-0D45-48A7-B3C9-E6C037248FB2}"/>
              </a:ext>
            </a:extLst>
          </p:cNvPr>
          <p:cNvSpPr/>
          <p:nvPr/>
        </p:nvSpPr>
        <p:spPr>
          <a:xfrm>
            <a:off x="2327531" y="4292083"/>
            <a:ext cx="2073256" cy="10845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Image result for person working on computer">
            <a:extLst>
              <a:ext uri="{FF2B5EF4-FFF2-40B4-BE49-F238E27FC236}">
                <a16:creationId xmlns:a16="http://schemas.microsoft.com/office/drawing/2014/main" id="{D581D86F-4ECC-49AA-B10D-D24897D579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829" y="4380429"/>
            <a:ext cx="1436027" cy="1325563"/>
          </a:xfrm>
          <a:prstGeom prst="rect">
            <a:avLst/>
          </a:prstGeom>
          <a:noFill/>
          <a:extLst>
            <a:ext uri="{909E8E84-426E-40DD-AFC4-6F175D3DCCD1}">
              <a14:hiddenFill xmlns:a14="http://schemas.microsoft.com/office/drawing/2010/main">
                <a:solidFill>
                  <a:srgbClr val="FFFFFF"/>
                </a:solidFill>
              </a14:hiddenFill>
            </a:ext>
          </a:extLst>
        </p:spPr>
      </p:pic>
      <p:sp>
        <p:nvSpPr>
          <p:cNvPr id="4" name="Cloud 3">
            <a:extLst>
              <a:ext uri="{FF2B5EF4-FFF2-40B4-BE49-F238E27FC236}">
                <a16:creationId xmlns:a16="http://schemas.microsoft.com/office/drawing/2014/main" id="{E8250A05-F2C0-430A-BB54-810637F5C215}"/>
              </a:ext>
            </a:extLst>
          </p:cNvPr>
          <p:cNvSpPr/>
          <p:nvPr/>
        </p:nvSpPr>
        <p:spPr>
          <a:xfrm>
            <a:off x="3693320" y="1690688"/>
            <a:ext cx="7996335" cy="3340359"/>
          </a:xfrm>
          <a:prstGeom prst="cloud">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ardrop 6">
            <a:extLst>
              <a:ext uri="{FF2B5EF4-FFF2-40B4-BE49-F238E27FC236}">
                <a16:creationId xmlns:a16="http://schemas.microsoft.com/office/drawing/2014/main" id="{4A119A38-6766-41DE-BCEE-9B662331385B}"/>
              </a:ext>
            </a:extLst>
          </p:cNvPr>
          <p:cNvSpPr/>
          <p:nvPr/>
        </p:nvSpPr>
        <p:spPr>
          <a:xfrm>
            <a:off x="5427307" y="2578358"/>
            <a:ext cx="702906" cy="681135"/>
          </a:xfrm>
          <a:prstGeom prst="teardrop">
            <a:avLst/>
          </a:prstGeom>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OR</a:t>
            </a:r>
          </a:p>
        </p:txBody>
      </p:sp>
      <p:sp>
        <p:nvSpPr>
          <p:cNvPr id="9" name="Teardrop 8">
            <a:extLst>
              <a:ext uri="{FF2B5EF4-FFF2-40B4-BE49-F238E27FC236}">
                <a16:creationId xmlns:a16="http://schemas.microsoft.com/office/drawing/2014/main" id="{7A29B181-CD4E-4660-A41E-AC1DC299162C}"/>
              </a:ext>
            </a:extLst>
          </p:cNvPr>
          <p:cNvSpPr/>
          <p:nvPr/>
        </p:nvSpPr>
        <p:spPr>
          <a:xfrm>
            <a:off x="6100666" y="3722916"/>
            <a:ext cx="702906" cy="681135"/>
          </a:xfrm>
          <a:prstGeom prst="teardrop">
            <a:avLst/>
          </a:prstGeom>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GA</a:t>
            </a:r>
          </a:p>
        </p:txBody>
      </p:sp>
      <p:sp>
        <p:nvSpPr>
          <p:cNvPr id="10" name="Teardrop 9">
            <a:extLst>
              <a:ext uri="{FF2B5EF4-FFF2-40B4-BE49-F238E27FC236}">
                <a16:creationId xmlns:a16="http://schemas.microsoft.com/office/drawing/2014/main" id="{495BEDD9-08AE-47CB-993E-C1F4E1EAB95D}"/>
              </a:ext>
            </a:extLst>
          </p:cNvPr>
          <p:cNvSpPr/>
          <p:nvPr/>
        </p:nvSpPr>
        <p:spPr>
          <a:xfrm>
            <a:off x="8130074" y="3704254"/>
            <a:ext cx="702906" cy="681135"/>
          </a:xfrm>
          <a:prstGeom prst="teardrop">
            <a:avLst/>
          </a:prstGeom>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NC</a:t>
            </a:r>
          </a:p>
        </p:txBody>
      </p:sp>
      <p:sp>
        <p:nvSpPr>
          <p:cNvPr id="11" name="Teardrop 10">
            <a:extLst>
              <a:ext uri="{FF2B5EF4-FFF2-40B4-BE49-F238E27FC236}">
                <a16:creationId xmlns:a16="http://schemas.microsoft.com/office/drawing/2014/main" id="{0129A392-48F9-4785-A73A-133EF9F47F0D}"/>
              </a:ext>
            </a:extLst>
          </p:cNvPr>
          <p:cNvSpPr/>
          <p:nvPr/>
        </p:nvSpPr>
        <p:spPr>
          <a:xfrm>
            <a:off x="7153469" y="2578358"/>
            <a:ext cx="702906" cy="681135"/>
          </a:xfrm>
          <a:prstGeom prst="teardrop">
            <a:avLst/>
          </a:prstGeom>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OK</a:t>
            </a:r>
          </a:p>
        </p:txBody>
      </p:sp>
      <p:sp>
        <p:nvSpPr>
          <p:cNvPr id="12" name="Teardrop 11">
            <a:extLst>
              <a:ext uri="{FF2B5EF4-FFF2-40B4-BE49-F238E27FC236}">
                <a16:creationId xmlns:a16="http://schemas.microsoft.com/office/drawing/2014/main" id="{F9672833-78EC-4086-AFDD-C603848CF4DB}"/>
              </a:ext>
            </a:extLst>
          </p:cNvPr>
          <p:cNvSpPr/>
          <p:nvPr/>
        </p:nvSpPr>
        <p:spPr>
          <a:xfrm>
            <a:off x="9035143" y="2643673"/>
            <a:ext cx="702906" cy="681135"/>
          </a:xfrm>
          <a:prstGeom prst="teardrop">
            <a:avLst/>
          </a:prstGeom>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IA</a:t>
            </a:r>
          </a:p>
        </p:txBody>
      </p:sp>
      <p:sp>
        <p:nvSpPr>
          <p:cNvPr id="13" name="Lightning Bolt 12">
            <a:extLst>
              <a:ext uri="{FF2B5EF4-FFF2-40B4-BE49-F238E27FC236}">
                <a16:creationId xmlns:a16="http://schemas.microsoft.com/office/drawing/2014/main" id="{2D8C8D64-5116-4033-B5FF-D8E7F185A3B8}"/>
              </a:ext>
            </a:extLst>
          </p:cNvPr>
          <p:cNvSpPr/>
          <p:nvPr/>
        </p:nvSpPr>
        <p:spPr>
          <a:xfrm rot="5573568">
            <a:off x="2724045" y="2597612"/>
            <a:ext cx="1329141" cy="2894414"/>
          </a:xfrm>
          <a:prstGeom prst="lightningBol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9F2EEC77-B302-4FAD-8C8D-23339BFC58DD}"/>
              </a:ext>
            </a:extLst>
          </p:cNvPr>
          <p:cNvCxnSpPr/>
          <p:nvPr/>
        </p:nvCxnSpPr>
        <p:spPr>
          <a:xfrm>
            <a:off x="5906278" y="3308058"/>
            <a:ext cx="401216" cy="41485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A2C9490-8366-4E2C-94A3-A7656A492F74}"/>
              </a:ext>
            </a:extLst>
          </p:cNvPr>
          <p:cNvCxnSpPr>
            <a:cxnSpLocks/>
            <a:stCxn id="11" idx="1"/>
          </p:cNvCxnSpPr>
          <p:nvPr/>
        </p:nvCxnSpPr>
        <p:spPr>
          <a:xfrm>
            <a:off x="7753437" y="3159743"/>
            <a:ext cx="415924" cy="579923"/>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F73419A-E866-4206-AFBA-8BDE452E08C3}"/>
              </a:ext>
            </a:extLst>
          </p:cNvPr>
          <p:cNvCxnSpPr>
            <a:cxnSpLocks/>
          </p:cNvCxnSpPr>
          <p:nvPr/>
        </p:nvCxnSpPr>
        <p:spPr>
          <a:xfrm flipH="1">
            <a:off x="8481527" y="3200905"/>
            <a:ext cx="553616" cy="47069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53C4089-2668-41B4-BC11-92BE78C4EAB7}"/>
              </a:ext>
            </a:extLst>
          </p:cNvPr>
          <p:cNvCxnSpPr>
            <a:cxnSpLocks/>
            <a:stCxn id="11" idx="3"/>
            <a:endCxn id="9" idx="7"/>
          </p:cNvCxnSpPr>
          <p:nvPr/>
        </p:nvCxnSpPr>
        <p:spPr>
          <a:xfrm flipH="1">
            <a:off x="6803572" y="3159743"/>
            <a:ext cx="452835" cy="56317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0A84551-9B69-4F4F-9FDE-503D81A34C49}"/>
              </a:ext>
            </a:extLst>
          </p:cNvPr>
          <p:cNvCxnSpPr>
            <a:cxnSpLocks/>
          </p:cNvCxnSpPr>
          <p:nvPr/>
        </p:nvCxnSpPr>
        <p:spPr>
          <a:xfrm flipV="1">
            <a:off x="6162147" y="2918925"/>
            <a:ext cx="942379" cy="2708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A18ACBD-62F2-4781-9E13-C1713F04325B}"/>
              </a:ext>
            </a:extLst>
          </p:cNvPr>
          <p:cNvCxnSpPr>
            <a:cxnSpLocks/>
          </p:cNvCxnSpPr>
          <p:nvPr/>
        </p:nvCxnSpPr>
        <p:spPr>
          <a:xfrm>
            <a:off x="6077387" y="3153438"/>
            <a:ext cx="2091154" cy="758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0D0B8FD-AD36-4053-8EFB-E10565D6A292}"/>
              </a:ext>
            </a:extLst>
          </p:cNvPr>
          <p:cNvCxnSpPr>
            <a:cxnSpLocks/>
            <a:endCxn id="10" idx="4"/>
          </p:cNvCxnSpPr>
          <p:nvPr/>
        </p:nvCxnSpPr>
        <p:spPr>
          <a:xfrm>
            <a:off x="6602964" y="3936597"/>
            <a:ext cx="1527110" cy="108225"/>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B673B066-C8B7-4EB8-AE32-F0ED1E8FCA0B}"/>
              </a:ext>
            </a:extLst>
          </p:cNvPr>
          <p:cNvCxnSpPr>
            <a:cxnSpLocks/>
          </p:cNvCxnSpPr>
          <p:nvPr/>
        </p:nvCxnSpPr>
        <p:spPr>
          <a:xfrm flipH="1">
            <a:off x="6459894" y="3064367"/>
            <a:ext cx="2735015" cy="810949"/>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762D5C53-2C42-4D2D-A42E-F5571C9C5A7F}"/>
              </a:ext>
            </a:extLst>
          </p:cNvPr>
          <p:cNvCxnSpPr>
            <a:cxnSpLocks/>
            <a:endCxn id="12" idx="4"/>
          </p:cNvCxnSpPr>
          <p:nvPr/>
        </p:nvCxnSpPr>
        <p:spPr>
          <a:xfrm>
            <a:off x="7839794" y="2892242"/>
            <a:ext cx="1195349" cy="9199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1291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030"/>
                                        </p:tgtEl>
                                        <p:attrNameLst>
                                          <p:attrName>style.visibility</p:attrName>
                                        </p:attrNameLst>
                                      </p:cBhvr>
                                      <p:to>
                                        <p:strVal val="visible"/>
                                      </p:to>
                                    </p:set>
                                    <p:animEffect transition="in" filter="fade">
                                      <p:cBhvr>
                                        <p:cTn id="11" dur="500"/>
                                        <p:tgtEl>
                                          <p:spTgt spid="1030"/>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1000"/>
                                        <p:tgtEl>
                                          <p:spTgt spid="4"/>
                                        </p:tgtEl>
                                      </p:cBhvr>
                                    </p:animEffect>
                                    <p:anim calcmode="lin" valueType="num">
                                      <p:cBhvr>
                                        <p:cTn id="17" dur="1000" fill="hold"/>
                                        <p:tgtEl>
                                          <p:spTgt spid="4"/>
                                        </p:tgtEl>
                                        <p:attrNameLst>
                                          <p:attrName>ppt_x</p:attrName>
                                        </p:attrNameLst>
                                      </p:cBhvr>
                                      <p:tavLst>
                                        <p:tav tm="0">
                                          <p:val>
                                            <p:strVal val="#ppt_x"/>
                                          </p:val>
                                        </p:tav>
                                        <p:tav tm="100000">
                                          <p:val>
                                            <p:strVal val="#ppt_x"/>
                                          </p:val>
                                        </p:tav>
                                      </p:tavLst>
                                    </p:anim>
                                    <p:anim calcmode="lin" valueType="num">
                                      <p:cBhvr>
                                        <p:cTn id="1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heel(1)">
                                      <p:cBhvr>
                                        <p:cTn id="23" dur="2000"/>
                                        <p:tgtEl>
                                          <p:spTgt spid="7"/>
                                        </p:tgtEl>
                                      </p:cBhvr>
                                    </p:animEffect>
                                  </p:childTnLst>
                                </p:cTn>
                              </p:par>
                              <p:par>
                                <p:cTn id="24" presetID="21" presetClass="entr" presetSubtype="1"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heel(1)">
                                      <p:cBhvr>
                                        <p:cTn id="26" dur="2000"/>
                                        <p:tgtEl>
                                          <p:spTgt spid="11"/>
                                        </p:tgtEl>
                                      </p:cBhvr>
                                    </p:animEffect>
                                  </p:childTnLst>
                                </p:cTn>
                              </p:par>
                              <p:par>
                                <p:cTn id="27" presetID="21" presetClass="entr" presetSubtype="1"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heel(1)">
                                      <p:cBhvr>
                                        <p:cTn id="29" dur="2000"/>
                                        <p:tgtEl>
                                          <p:spTgt spid="12"/>
                                        </p:tgtEl>
                                      </p:cBhvr>
                                    </p:animEffect>
                                  </p:childTnLst>
                                </p:cTn>
                              </p:par>
                              <p:par>
                                <p:cTn id="30" presetID="21" presetClass="entr" presetSubtype="1" fill="hold" grpId="0" nodeType="with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heel(1)">
                                      <p:cBhvr>
                                        <p:cTn id="32" dur="2000"/>
                                        <p:tgtEl>
                                          <p:spTgt spid="10"/>
                                        </p:tgtEl>
                                      </p:cBhvr>
                                    </p:animEffect>
                                  </p:childTnLst>
                                </p:cTn>
                              </p:par>
                              <p:par>
                                <p:cTn id="33" presetID="21" presetClass="entr" presetSubtype="1"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heel(1)">
                                      <p:cBhvr>
                                        <p:cTn id="35" dur="20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randombar(horizontal)">
                                      <p:cBhvr>
                                        <p:cTn id="50" dur="500"/>
                                        <p:tgtEl>
                                          <p:spTgt spid="16"/>
                                        </p:tgtEl>
                                      </p:cBhvr>
                                    </p:animEffect>
                                  </p:childTnLst>
                                </p:cTn>
                              </p:par>
                              <p:par>
                                <p:cTn id="51" presetID="14" presetClass="entr" presetSubtype="10" fill="hold" nodeType="withEffect">
                                  <p:stCondLst>
                                    <p:cond delay="0"/>
                                  </p:stCondLst>
                                  <p:childTnLst>
                                    <p:set>
                                      <p:cBhvr>
                                        <p:cTn id="52" dur="1" fill="hold">
                                          <p:stCondLst>
                                            <p:cond delay="0"/>
                                          </p:stCondLst>
                                        </p:cTn>
                                        <p:tgtEl>
                                          <p:spTgt spid="28"/>
                                        </p:tgtEl>
                                        <p:attrNameLst>
                                          <p:attrName>style.visibility</p:attrName>
                                        </p:attrNameLst>
                                      </p:cBhvr>
                                      <p:to>
                                        <p:strVal val="visible"/>
                                      </p:to>
                                    </p:set>
                                    <p:animEffect transition="in" filter="randombar(horizontal)">
                                      <p:cBhvr>
                                        <p:cTn id="53" dur="500"/>
                                        <p:tgtEl>
                                          <p:spTgt spid="28"/>
                                        </p:tgtEl>
                                      </p:cBhvr>
                                    </p:animEffect>
                                  </p:childTnLst>
                                </p:cTn>
                              </p:par>
                              <p:par>
                                <p:cTn id="54" presetID="14" presetClass="entr" presetSubtype="10" fill="hold" nodeType="withEffect">
                                  <p:stCondLst>
                                    <p:cond delay="0"/>
                                  </p:stCondLst>
                                  <p:childTnLst>
                                    <p:set>
                                      <p:cBhvr>
                                        <p:cTn id="55" dur="1" fill="hold">
                                          <p:stCondLst>
                                            <p:cond delay="0"/>
                                          </p:stCondLst>
                                        </p:cTn>
                                        <p:tgtEl>
                                          <p:spTgt spid="26"/>
                                        </p:tgtEl>
                                        <p:attrNameLst>
                                          <p:attrName>style.visibility</p:attrName>
                                        </p:attrNameLst>
                                      </p:cBhvr>
                                      <p:to>
                                        <p:strVal val="visible"/>
                                      </p:to>
                                    </p:set>
                                    <p:animEffect transition="in" filter="randombar(horizontal)">
                                      <p:cBhvr>
                                        <p:cTn id="56" dur="500"/>
                                        <p:tgtEl>
                                          <p:spTgt spid="26"/>
                                        </p:tgtEl>
                                      </p:cBhvr>
                                    </p:animEffect>
                                  </p:childTnLst>
                                </p:cTn>
                              </p:par>
                              <p:par>
                                <p:cTn id="57" presetID="14" presetClass="entr" presetSubtype="10" fill="hold" nodeType="with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randombar(horizontal)">
                                      <p:cBhvr>
                                        <p:cTn id="59" dur="500"/>
                                        <p:tgtEl>
                                          <p:spTgt spid="23"/>
                                        </p:tgtEl>
                                      </p:cBhvr>
                                    </p:animEffect>
                                  </p:childTnLst>
                                </p:cTn>
                              </p:par>
                              <p:par>
                                <p:cTn id="60" presetID="14" presetClass="entr" presetSubtype="10" fill="hold" nodeType="with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randombar(horizontal)">
                                      <p:cBhvr>
                                        <p:cTn id="62" dur="500"/>
                                        <p:tgtEl>
                                          <p:spTgt spid="30"/>
                                        </p:tgtEl>
                                      </p:cBhvr>
                                    </p:animEffect>
                                  </p:childTnLst>
                                </p:cTn>
                              </p:par>
                              <p:par>
                                <p:cTn id="63" presetID="14" presetClass="entr" presetSubtype="10" fill="hold" nodeType="withEffect">
                                  <p:stCondLst>
                                    <p:cond delay="0"/>
                                  </p:stCondLst>
                                  <p:childTnLst>
                                    <p:set>
                                      <p:cBhvr>
                                        <p:cTn id="64" dur="1" fill="hold">
                                          <p:stCondLst>
                                            <p:cond delay="0"/>
                                          </p:stCondLst>
                                        </p:cTn>
                                        <p:tgtEl>
                                          <p:spTgt spid="20"/>
                                        </p:tgtEl>
                                        <p:attrNameLst>
                                          <p:attrName>style.visibility</p:attrName>
                                        </p:attrNameLst>
                                      </p:cBhvr>
                                      <p:to>
                                        <p:strVal val="visible"/>
                                      </p:to>
                                    </p:set>
                                    <p:animEffect transition="in" filter="randombar(horizontal)">
                                      <p:cBhvr>
                                        <p:cTn id="65" dur="500"/>
                                        <p:tgtEl>
                                          <p:spTgt spid="20"/>
                                        </p:tgtEl>
                                      </p:cBhvr>
                                    </p:animEffect>
                                  </p:childTnLst>
                                </p:cTn>
                              </p:par>
                              <p:par>
                                <p:cTn id="66" presetID="14" presetClass="entr" presetSubtype="10" fill="hold" nodeType="withEffect">
                                  <p:stCondLst>
                                    <p:cond delay="0"/>
                                  </p:stCondLst>
                                  <p:childTnLst>
                                    <p:set>
                                      <p:cBhvr>
                                        <p:cTn id="67" dur="1" fill="hold">
                                          <p:stCondLst>
                                            <p:cond delay="0"/>
                                          </p:stCondLst>
                                        </p:cTn>
                                        <p:tgtEl>
                                          <p:spTgt spid="32"/>
                                        </p:tgtEl>
                                        <p:attrNameLst>
                                          <p:attrName>style.visibility</p:attrName>
                                        </p:attrNameLst>
                                      </p:cBhvr>
                                      <p:to>
                                        <p:strVal val="visible"/>
                                      </p:to>
                                    </p:set>
                                    <p:animEffect transition="in" filter="randombar(horizontal)">
                                      <p:cBhvr>
                                        <p:cTn id="68" dur="500"/>
                                        <p:tgtEl>
                                          <p:spTgt spid="32"/>
                                        </p:tgtEl>
                                      </p:cBhvr>
                                    </p:animEffect>
                                  </p:childTnLst>
                                </p:cTn>
                              </p:par>
                              <p:par>
                                <p:cTn id="69" presetID="14" presetClass="entr" presetSubtype="10" fill="hold" nodeType="with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randombar(horizontal)">
                                      <p:cBhvr>
                                        <p:cTn id="71" dur="500"/>
                                        <p:tgtEl>
                                          <p:spTgt spid="34"/>
                                        </p:tgtEl>
                                      </p:cBhvr>
                                    </p:animEffect>
                                  </p:childTnLst>
                                </p:cTn>
                              </p:par>
                              <p:par>
                                <p:cTn id="72" presetID="14" presetClass="entr" presetSubtype="10" fill="hold" nodeType="withEffect">
                                  <p:stCondLst>
                                    <p:cond delay="0"/>
                                  </p:stCondLst>
                                  <p:childTnLst>
                                    <p:set>
                                      <p:cBhvr>
                                        <p:cTn id="73" dur="1" fill="hold">
                                          <p:stCondLst>
                                            <p:cond delay="0"/>
                                          </p:stCondLst>
                                        </p:cTn>
                                        <p:tgtEl>
                                          <p:spTgt spid="21"/>
                                        </p:tgtEl>
                                        <p:attrNameLst>
                                          <p:attrName>style.visibility</p:attrName>
                                        </p:attrNameLst>
                                      </p:cBhvr>
                                      <p:to>
                                        <p:strVal val="visible"/>
                                      </p:to>
                                    </p:set>
                                    <p:animEffect transition="in" filter="randombar(horizontal)">
                                      <p:cBhvr>
                                        <p:cTn id="7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7" grpId="0" animBg="1"/>
      <p:bldP spid="9" grpId="0" animBg="1"/>
      <p:bldP spid="10" grpId="0" animBg="1"/>
      <p:bldP spid="11" grpId="0" animBg="1"/>
      <p:bldP spid="12"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003FD-2579-4F00-95E0-4AE53C24BDA9}"/>
              </a:ext>
            </a:extLst>
          </p:cNvPr>
          <p:cNvSpPr>
            <a:spLocks noGrp="1"/>
          </p:cNvSpPr>
          <p:nvPr>
            <p:ph idx="1"/>
          </p:nvPr>
        </p:nvSpPr>
        <p:spPr>
          <a:xfrm>
            <a:off x="469490" y="572012"/>
            <a:ext cx="4972665" cy="4351338"/>
          </a:xfrm>
        </p:spPr>
        <p:txBody>
          <a:bodyPr vert="horz" lIns="91440" tIns="45720" rIns="91440" bIns="45720" rtlCol="0" anchor="t">
            <a:normAutofit fontScale="85000" lnSpcReduction="10000"/>
          </a:bodyPr>
          <a:lstStyle/>
          <a:p>
            <a:pPr algn="ctr">
              <a:buNone/>
            </a:pPr>
            <a:r>
              <a:rPr lang="en-US" b="1">
                <a:cs typeface="Calibri"/>
              </a:rPr>
              <a:t>Paid Version of G-Suite - TOS</a:t>
            </a:r>
            <a:endParaRPr lang="en-US"/>
          </a:p>
          <a:p>
            <a:pPr>
              <a:buFont typeface="Arial"/>
            </a:pPr>
            <a:r>
              <a:rPr lang="en-US">
                <a:ea typeface="+mn-lt"/>
                <a:cs typeface="+mn-lt"/>
              </a:rPr>
              <a:t>7.1 </a:t>
            </a:r>
            <a:r>
              <a:rPr lang="en-US" b="1" u="sng">
                <a:ea typeface="+mn-lt"/>
                <a:cs typeface="+mn-lt"/>
              </a:rPr>
              <a:t>Intellectual Property Rights.</a:t>
            </a:r>
            <a:r>
              <a:rPr lang="en-US">
                <a:ea typeface="+mn-lt"/>
                <a:cs typeface="+mn-lt"/>
              </a:rPr>
              <a:t> Except as expressly set forth herein, this Agreement does not grant either party any rights, implied or otherwise, to the other’s content or any of the other’s intellectual property. As between the parties, the Customer owns all Intellectual Property Rights in the Customer Data, and the Application or Project (if applicable), and Google owns all Intellectual Property Rights in the Services and Software. </a:t>
            </a:r>
            <a:endParaRPr lang="en-US"/>
          </a:p>
          <a:p>
            <a:pPr marL="0" indent="0">
              <a:buNone/>
            </a:pPr>
            <a:endParaRPr lang="en-US">
              <a:cs typeface="Calibri"/>
            </a:endParaRPr>
          </a:p>
        </p:txBody>
      </p:sp>
      <p:sp>
        <p:nvSpPr>
          <p:cNvPr id="4" name="TextBox 3">
            <a:extLst>
              <a:ext uri="{FF2B5EF4-FFF2-40B4-BE49-F238E27FC236}">
                <a16:creationId xmlns:a16="http://schemas.microsoft.com/office/drawing/2014/main" id="{4A161FF2-5BF5-497E-889F-1E3F4308DE9D}"/>
              </a:ext>
            </a:extLst>
          </p:cNvPr>
          <p:cNvSpPr txBox="1"/>
          <p:nvPr/>
        </p:nvSpPr>
        <p:spPr>
          <a:xfrm>
            <a:off x="5510981" y="447368"/>
            <a:ext cx="6553199" cy="60939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a:solidFill>
                  <a:srgbClr val="3C4043"/>
                </a:solidFill>
                <a:latin typeface="&amp;quot"/>
              </a:rPr>
              <a:t>Free Version - TOS</a:t>
            </a:r>
          </a:p>
          <a:p>
            <a:endParaRPr lang="en-US" b="1">
              <a:solidFill>
                <a:srgbClr val="3C4043"/>
              </a:solidFill>
              <a:latin typeface="&amp;quot"/>
            </a:endParaRPr>
          </a:p>
          <a:p>
            <a:r>
              <a:rPr lang="en-US" b="1" u="sng">
                <a:solidFill>
                  <a:srgbClr val="3C4043"/>
                </a:solidFill>
                <a:latin typeface="&amp;quot"/>
              </a:rPr>
              <a:t>Your Content in our Services</a:t>
            </a:r>
            <a:endParaRPr lang="en-US" u="sng">
              <a:cs typeface="Calibri"/>
            </a:endParaRPr>
          </a:p>
          <a:p>
            <a:r>
              <a:rPr lang="en-US" sz="1200">
                <a:latin typeface="Roboto"/>
              </a:rPr>
              <a:t>Some of our Services allow you to upload, submit, store, send or receive content. You retain ownership of any intellectual property rights that you hold in that content. In short, what belongs to you stays yours.</a:t>
            </a:r>
          </a:p>
          <a:p>
            <a:r>
              <a:rPr lang="en-US" sz="1200">
                <a:latin typeface="Roboto"/>
              </a:rPr>
              <a:t>When you upload, submit, store, send or receive content to or through our Services, you give Google (and those we work with) a worldwide license to use, host, store, reproduce, modify, create derivative works (such as those resulting from translations, adaptations or other changes we make so that your content works better with our Services), communicate, publish, publicly perform, publicly display and distribute such content. The rights you grant in this license are for the limited purpose of operating, promoting, and improving our Services, and to develop new ones. This license continues even if you stop using our Services (for example, for a business listing you have added to Google Maps). Some Services may offer you ways to access and remove content that has been provided to that Service. Also, in some of our Services, there are terms or settings that narrow the scope of our use of the content submitted in those Services. Make sure you have the necessary rights to grant us this license for any content that you submit to our Services.</a:t>
            </a:r>
          </a:p>
          <a:p>
            <a:r>
              <a:rPr lang="en-US" sz="1200">
                <a:latin typeface="Roboto"/>
              </a:rPr>
              <a:t>Our automated systems analyze your content (including emails) to provide you personally relevant product features, such as customized search results, tailored advertising, and spam and malware detection. This analysis occurs as the content is sent, received, and when it is stored.</a:t>
            </a:r>
          </a:p>
          <a:p>
            <a:r>
              <a:rPr lang="en-US" sz="1200">
                <a:latin typeface="Roboto"/>
              </a:rPr>
              <a:t>If you have a Google Account, we may display your Profile name, Profile photo, and actions you take on Google or on third-party applications connected to your Google Account (such as +1’s, reviews you write and comments you post) in our Services, including displaying in ads and other commercial contexts. We will respect the choices you make to limit sharing or visibility settings in your Google Account. For example, you can choose your settings so your name and photo do not appear in an ad.</a:t>
            </a:r>
          </a:p>
          <a:p>
            <a:r>
              <a:rPr lang="en-US" sz="1200">
                <a:latin typeface="Roboto"/>
              </a:rPr>
              <a:t>You can find more information about how Google uses and stores content in the privacy policy or additional terms for particular Services. If you submit feedback or suggestions about our Services, we may use your feedback or suggestions without obligation to you.</a:t>
            </a:r>
          </a:p>
        </p:txBody>
      </p:sp>
    </p:spTree>
    <p:extLst>
      <p:ext uri="{BB962C8B-B14F-4D97-AF65-F5344CB8AC3E}">
        <p14:creationId xmlns:p14="http://schemas.microsoft.com/office/powerpoint/2010/main" val="137202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20EC21F9-A268-4AC3-98DA-4C2FA3976476}"/>
              </a:ext>
            </a:extLst>
          </p:cNvPr>
          <p:cNvGraphicFramePr>
            <a:graphicFrameLocks noGrp="1"/>
          </p:cNvGraphicFramePr>
          <p:nvPr>
            <p:extLst>
              <p:ext uri="{D42A27DB-BD31-4B8C-83A1-F6EECF244321}">
                <p14:modId xmlns:p14="http://schemas.microsoft.com/office/powerpoint/2010/main" val="2925797060"/>
              </p:ext>
            </p:extLst>
          </p:nvPr>
        </p:nvGraphicFramePr>
        <p:xfrm>
          <a:off x="0" y="24983"/>
          <a:ext cx="12232735" cy="7268384"/>
        </p:xfrm>
        <a:graphic>
          <a:graphicData uri="http://schemas.openxmlformats.org/drawingml/2006/table">
            <a:tbl>
              <a:tblPr firstRow="1" bandRow="1">
                <a:tableStyleId>{5C22544A-7EE6-4342-B048-85BDC9FD1C3A}</a:tableStyleId>
              </a:tblPr>
              <a:tblGrid>
                <a:gridCol w="2446547">
                  <a:extLst>
                    <a:ext uri="{9D8B030D-6E8A-4147-A177-3AD203B41FA5}">
                      <a16:colId xmlns:a16="http://schemas.microsoft.com/office/drawing/2014/main" val="929138345"/>
                    </a:ext>
                  </a:extLst>
                </a:gridCol>
                <a:gridCol w="2446547">
                  <a:extLst>
                    <a:ext uri="{9D8B030D-6E8A-4147-A177-3AD203B41FA5}">
                      <a16:colId xmlns:a16="http://schemas.microsoft.com/office/drawing/2014/main" val="3693479974"/>
                    </a:ext>
                  </a:extLst>
                </a:gridCol>
                <a:gridCol w="2446547">
                  <a:extLst>
                    <a:ext uri="{9D8B030D-6E8A-4147-A177-3AD203B41FA5}">
                      <a16:colId xmlns:a16="http://schemas.microsoft.com/office/drawing/2014/main" val="2104622721"/>
                    </a:ext>
                  </a:extLst>
                </a:gridCol>
                <a:gridCol w="2446547">
                  <a:extLst>
                    <a:ext uri="{9D8B030D-6E8A-4147-A177-3AD203B41FA5}">
                      <a16:colId xmlns:a16="http://schemas.microsoft.com/office/drawing/2014/main" val="1801802636"/>
                    </a:ext>
                  </a:extLst>
                </a:gridCol>
                <a:gridCol w="2446547">
                  <a:extLst>
                    <a:ext uri="{9D8B030D-6E8A-4147-A177-3AD203B41FA5}">
                      <a16:colId xmlns:a16="http://schemas.microsoft.com/office/drawing/2014/main" val="1378771403"/>
                    </a:ext>
                  </a:extLst>
                </a:gridCol>
              </a:tblGrid>
              <a:tr h="883850">
                <a:tc>
                  <a:txBody>
                    <a:bodyPr/>
                    <a:lstStyle/>
                    <a:p>
                      <a:endParaRPr lang="en-US"/>
                    </a:p>
                  </a:txBody>
                  <a:tcPr/>
                </a:tc>
                <a:tc>
                  <a:txBody>
                    <a:bodyPr/>
                    <a:lstStyle/>
                    <a:p>
                      <a:r>
                        <a:rPr lang="en-US"/>
                        <a:t>Dropbox</a:t>
                      </a:r>
                    </a:p>
                  </a:txBody>
                  <a:tcPr/>
                </a:tc>
                <a:tc>
                  <a:txBody>
                    <a:bodyPr/>
                    <a:lstStyle/>
                    <a:p>
                      <a:r>
                        <a:rPr lang="en-US"/>
                        <a:t>Google</a:t>
                      </a:r>
                    </a:p>
                  </a:txBody>
                  <a:tcPr/>
                </a:tc>
                <a:tc>
                  <a:txBody>
                    <a:bodyPr/>
                    <a:lstStyle/>
                    <a:p>
                      <a:r>
                        <a:rPr lang="en-US"/>
                        <a:t>OneDrive</a:t>
                      </a:r>
                    </a:p>
                  </a:txBody>
                  <a:tcPr/>
                </a:tc>
                <a:tc>
                  <a:txBody>
                    <a:bodyPr/>
                    <a:lstStyle/>
                    <a:p>
                      <a:r>
                        <a:rPr lang="en-US"/>
                        <a:t>iCloud</a:t>
                      </a:r>
                    </a:p>
                  </a:txBody>
                  <a:tcPr/>
                </a:tc>
                <a:extLst>
                  <a:ext uri="{0D108BD9-81ED-4DB2-BD59-A6C34878D82A}">
                    <a16:rowId xmlns:a16="http://schemas.microsoft.com/office/drawing/2014/main" val="1924297938"/>
                  </a:ext>
                </a:extLst>
              </a:tr>
              <a:tr h="848018">
                <a:tc>
                  <a:txBody>
                    <a:bodyPr/>
                    <a:lstStyle/>
                    <a:p>
                      <a:r>
                        <a:rPr lang="en-US"/>
                        <a:t>Initial Storage</a:t>
                      </a:r>
                    </a:p>
                  </a:txBody>
                  <a:tcPr/>
                </a:tc>
                <a:tc>
                  <a:txBody>
                    <a:bodyPr/>
                    <a:lstStyle/>
                    <a:p>
                      <a:r>
                        <a:rPr lang="en-US"/>
                        <a:t>2 GB free</a:t>
                      </a:r>
                    </a:p>
                  </a:txBody>
                  <a:tcPr/>
                </a:tc>
                <a:tc>
                  <a:txBody>
                    <a:bodyPr/>
                    <a:lstStyle/>
                    <a:p>
                      <a:pPr lvl="0">
                        <a:buNone/>
                      </a:pPr>
                      <a:r>
                        <a:rPr lang="en-US" sz="1800" b="0" i="0" u="none" strike="noStrike" noProof="0">
                          <a:latin typeface="Calibri"/>
                        </a:rPr>
                        <a:t>15 GB free</a:t>
                      </a:r>
                      <a:endParaRPr lang="en-US"/>
                    </a:p>
                  </a:txBody>
                  <a:tcPr/>
                </a:tc>
                <a:tc>
                  <a:txBody>
                    <a:bodyPr/>
                    <a:lstStyle/>
                    <a:p>
                      <a:pPr lvl="0">
                        <a:buNone/>
                      </a:pPr>
                      <a:r>
                        <a:rPr lang="en-US" sz="1800" b="0" i="0" u="none" strike="noStrike" noProof="0">
                          <a:latin typeface="Calibri"/>
                        </a:rPr>
                        <a:t>15 GB free</a:t>
                      </a:r>
                      <a:endParaRPr lang="en-US"/>
                    </a:p>
                  </a:txBody>
                  <a:tcPr/>
                </a:tc>
                <a:tc>
                  <a:txBody>
                    <a:bodyPr/>
                    <a:lstStyle/>
                    <a:p>
                      <a:pPr lvl="0">
                        <a:buNone/>
                      </a:pPr>
                      <a:r>
                        <a:rPr lang="en-US" sz="1800" b="0" i="0" u="none" strike="noStrike" noProof="0">
                          <a:latin typeface="Calibri"/>
                        </a:rPr>
                        <a:t>5 GB free</a:t>
                      </a:r>
                      <a:endParaRPr lang="en-US"/>
                    </a:p>
                  </a:txBody>
                  <a:tcPr/>
                </a:tc>
                <a:extLst>
                  <a:ext uri="{0D108BD9-81ED-4DB2-BD59-A6C34878D82A}">
                    <a16:rowId xmlns:a16="http://schemas.microsoft.com/office/drawing/2014/main" val="2124592921"/>
                  </a:ext>
                </a:extLst>
              </a:tr>
              <a:tr h="1397433">
                <a:tc>
                  <a:txBody>
                    <a:bodyPr/>
                    <a:lstStyle/>
                    <a:p>
                      <a:pPr lvl="0">
                        <a:buNone/>
                      </a:pPr>
                      <a:r>
                        <a:rPr lang="en-US" sz="1800" b="0" i="0" u="none" strike="noStrike" noProof="0">
                          <a:latin typeface="Calibri"/>
                        </a:rPr>
                        <a:t>Pricing-What does it cost above and beyond?</a:t>
                      </a:r>
                      <a:endParaRPr lang="en-US"/>
                    </a:p>
                  </a:txBody>
                  <a:tcPr/>
                </a:tc>
                <a:tc>
                  <a:txBody>
                    <a:bodyPr/>
                    <a:lstStyle/>
                    <a:p>
                      <a:pPr lvl="0">
                        <a:buNone/>
                      </a:pPr>
                      <a:r>
                        <a:rPr lang="en-US" sz="1800" b="0" i="0" u="none" strike="noStrike" noProof="0">
                          <a:latin typeface="Calibri"/>
                        </a:rPr>
                        <a:t>1 TB=$9.99/month Unlimited=$15/month</a:t>
                      </a:r>
                      <a:endParaRPr lang="en-US"/>
                    </a:p>
                  </a:txBody>
                  <a:tcPr/>
                </a:tc>
                <a:tc>
                  <a:txBody>
                    <a:bodyPr/>
                    <a:lstStyle/>
                    <a:p>
                      <a:pPr lvl="0">
                        <a:buNone/>
                      </a:pPr>
                      <a:r>
                        <a:rPr lang="en-US" sz="1800" b="0" i="0" u="none" strike="noStrike" noProof="0">
                          <a:latin typeface="Calibri"/>
                        </a:rPr>
                        <a:t>100 GB=$1.99/month 1 TB=$9.99/month</a:t>
                      </a:r>
                      <a:endParaRPr lang="en-US"/>
                    </a:p>
                  </a:txBody>
                  <a:tcPr/>
                </a:tc>
                <a:tc>
                  <a:txBody>
                    <a:bodyPr/>
                    <a:lstStyle/>
                    <a:p>
                      <a:pPr lvl="0">
                        <a:buNone/>
                      </a:pPr>
                      <a:r>
                        <a:rPr lang="en-US" sz="1800" b="0" i="0" u="none" strike="noStrike" noProof="0">
                          <a:latin typeface="Calibri"/>
                        </a:rPr>
                        <a:t>100 GB=$1.99/month 200 GB=$3.99/month</a:t>
                      </a:r>
                      <a:endParaRPr lang="en-US"/>
                    </a:p>
                  </a:txBody>
                  <a:tcPr/>
                </a:tc>
                <a:tc>
                  <a:txBody>
                    <a:bodyPr/>
                    <a:lstStyle/>
                    <a:p>
                      <a:pPr lvl="0">
                        <a:buNone/>
                      </a:pPr>
                      <a:r>
                        <a:rPr lang="en-US" sz="1800" b="0" i="0" u="none" strike="noStrike" noProof="0">
                          <a:latin typeface="Calibri"/>
                        </a:rPr>
                        <a:t> 20 GB=$.99/month   200 GB=$3.99/month   500 GB=$9.99/month   1 TB=$19.99/month </a:t>
                      </a:r>
                      <a:endParaRPr lang="en-US"/>
                    </a:p>
                  </a:txBody>
                  <a:tcPr/>
                </a:tc>
                <a:extLst>
                  <a:ext uri="{0D108BD9-81ED-4DB2-BD59-A6C34878D82A}">
                    <a16:rowId xmlns:a16="http://schemas.microsoft.com/office/drawing/2014/main" val="1464047945"/>
                  </a:ext>
                </a:extLst>
              </a:tr>
              <a:tr h="1134671">
                <a:tc>
                  <a:txBody>
                    <a:bodyPr/>
                    <a:lstStyle/>
                    <a:p>
                      <a:pPr lvl="0">
                        <a:buNone/>
                      </a:pPr>
                      <a:r>
                        <a:rPr lang="en-US" sz="1800" b="0" i="0" u="none" strike="noStrike" noProof="0">
                          <a:latin typeface="Calibri"/>
                        </a:rPr>
                        <a:t>PC Integration-Does it work with your computer? Which operating system?</a:t>
                      </a:r>
                      <a:endParaRPr lang="en-US"/>
                    </a:p>
                  </a:txBody>
                  <a:tcPr/>
                </a:tc>
                <a:tc>
                  <a:txBody>
                    <a:bodyPr/>
                    <a:lstStyle/>
                    <a:p>
                      <a:pPr lvl="0">
                        <a:buNone/>
                      </a:pPr>
                      <a:r>
                        <a:rPr lang="en-US" sz="1800" b="0" i="0" u="none" strike="noStrike" noProof="0">
                          <a:latin typeface="Calibri"/>
                        </a:rPr>
                        <a:t>Free sync apps with Windows and Mac</a:t>
                      </a:r>
                      <a:endParaRPr lang="en-US"/>
                    </a:p>
                  </a:txBody>
                  <a:tcPr/>
                </a:tc>
                <a:tc>
                  <a:txBody>
                    <a:bodyPr/>
                    <a:lstStyle/>
                    <a:p>
                      <a:pPr lvl="0">
                        <a:buNone/>
                      </a:pPr>
                      <a:r>
                        <a:rPr lang="en-US" sz="1800" b="0" i="0" u="none" strike="noStrike" noProof="0">
                          <a:latin typeface="Calibri"/>
                        </a:rPr>
                        <a:t>Free sync apps with Windows and Mac</a:t>
                      </a:r>
                      <a:endParaRPr lang="en-US"/>
                    </a:p>
                  </a:txBody>
                  <a:tcPr/>
                </a:tc>
                <a:tc>
                  <a:txBody>
                    <a:bodyPr/>
                    <a:lstStyle/>
                    <a:p>
                      <a:pPr lvl="0">
                        <a:buNone/>
                      </a:pPr>
                      <a:r>
                        <a:rPr lang="en-US" sz="1800" b="0" i="0" u="none" strike="noStrike" noProof="0">
                          <a:latin typeface="Calibri"/>
                        </a:rPr>
                        <a:t>Windows sync built in. Free sync app for Mac</a:t>
                      </a:r>
                      <a:endParaRPr lang="en-US"/>
                    </a:p>
                  </a:txBody>
                  <a:tcPr/>
                </a:tc>
                <a:tc>
                  <a:txBody>
                    <a:bodyPr/>
                    <a:lstStyle/>
                    <a:p>
                      <a:pPr lvl="0">
                        <a:buNone/>
                      </a:pPr>
                      <a:r>
                        <a:rPr lang="en-US" sz="1800" b="0" i="0" u="none" strike="noStrike" noProof="0">
                          <a:latin typeface="Calibri"/>
                        </a:rPr>
                        <a:t>Mac OS X sync built in. Free sync app for Windows</a:t>
                      </a:r>
                      <a:endParaRPr lang="en-US"/>
                    </a:p>
                  </a:txBody>
                  <a:tcPr/>
                </a:tc>
                <a:extLst>
                  <a:ext uri="{0D108BD9-81ED-4DB2-BD59-A6C34878D82A}">
                    <a16:rowId xmlns:a16="http://schemas.microsoft.com/office/drawing/2014/main" val="631881198"/>
                  </a:ext>
                </a:extLst>
              </a:tr>
              <a:tr h="848018">
                <a:tc>
                  <a:txBody>
                    <a:bodyPr/>
                    <a:lstStyle/>
                    <a:p>
                      <a:pPr lvl="0">
                        <a:buNone/>
                      </a:pPr>
                      <a:r>
                        <a:rPr lang="en-US" sz="1800" b="0" i="0" u="none" strike="noStrike" noProof="0">
                          <a:latin typeface="Calibri"/>
                        </a:rPr>
                        <a:t>App Availability</a:t>
                      </a:r>
                      <a:endParaRPr lang="en-US"/>
                    </a:p>
                  </a:txBody>
                  <a:tcPr/>
                </a:tc>
                <a:tc>
                  <a:txBody>
                    <a:bodyPr/>
                    <a:lstStyle/>
                    <a:p>
                      <a:pPr lvl="0">
                        <a:buNone/>
                      </a:pPr>
                      <a:r>
                        <a:rPr lang="en-US" sz="1800" b="0" i="0" u="none" strike="noStrike" noProof="0">
                          <a:latin typeface="Calibri"/>
                        </a:rPr>
                        <a:t>iOS, Android, Windows</a:t>
                      </a:r>
                      <a:endParaRPr lang="en-US"/>
                    </a:p>
                  </a:txBody>
                  <a:tcPr/>
                </a:tc>
                <a:tc>
                  <a:txBody>
                    <a:bodyPr/>
                    <a:lstStyle/>
                    <a:p>
                      <a:pPr lvl="0">
                        <a:buNone/>
                      </a:pPr>
                      <a:r>
                        <a:rPr lang="en-US" sz="1800" b="0" i="0" u="none" strike="noStrike" noProof="0">
                          <a:latin typeface="Calibri"/>
                        </a:rPr>
                        <a:t>iOS, Android, Windows desktop only</a:t>
                      </a:r>
                      <a:endParaRPr lang="en-US"/>
                    </a:p>
                  </a:txBody>
                  <a:tcPr/>
                </a:tc>
                <a:tc>
                  <a:txBody>
                    <a:bodyPr/>
                    <a:lstStyle/>
                    <a:p>
                      <a:pPr lvl="0">
                        <a:buNone/>
                      </a:pPr>
                      <a:r>
                        <a:rPr lang="en-US" sz="1800" b="0" i="0" u="none" strike="noStrike" noProof="0">
                          <a:latin typeface="Calibri"/>
                        </a:rPr>
                        <a:t>iOS, Android, Windows desktop only</a:t>
                      </a:r>
                      <a:endParaRPr lang="en-US"/>
                    </a:p>
                  </a:txBody>
                  <a:tcPr/>
                </a:tc>
                <a:tc>
                  <a:txBody>
                    <a:bodyPr/>
                    <a:lstStyle/>
                    <a:p>
                      <a:pPr lvl="0">
                        <a:buNone/>
                      </a:pPr>
                      <a:r>
                        <a:rPr lang="en-US" sz="1800" b="0" i="0" u="none" strike="noStrike" noProof="0">
                          <a:latin typeface="Calibri"/>
                        </a:rPr>
                        <a:t>Integrated into iOS apps</a:t>
                      </a:r>
                      <a:endParaRPr lang="en-US"/>
                    </a:p>
                  </a:txBody>
                  <a:tcPr/>
                </a:tc>
                <a:extLst>
                  <a:ext uri="{0D108BD9-81ED-4DB2-BD59-A6C34878D82A}">
                    <a16:rowId xmlns:a16="http://schemas.microsoft.com/office/drawing/2014/main" val="553694322"/>
                  </a:ext>
                </a:extLst>
              </a:tr>
              <a:tr h="848018">
                <a:tc>
                  <a:txBody>
                    <a:bodyPr/>
                    <a:lstStyle/>
                    <a:p>
                      <a:pPr lvl="0">
                        <a:buNone/>
                      </a:pPr>
                      <a:r>
                        <a:rPr lang="en-US" sz="1800" b="0" i="0" u="none" strike="noStrike" noProof="0">
                          <a:latin typeface="Calibri"/>
                        </a:rPr>
                        <a:t>Document Editing</a:t>
                      </a:r>
                      <a:endParaRPr lang="en-US"/>
                    </a:p>
                  </a:txBody>
                  <a:tcPr/>
                </a:tc>
                <a:tc>
                  <a:txBody>
                    <a:bodyPr/>
                    <a:lstStyle/>
                    <a:p>
                      <a:pPr lvl="0">
                        <a:buNone/>
                      </a:pPr>
                      <a:r>
                        <a:rPr lang="en-US" sz="1800" b="0" i="0" u="none" strike="noStrike" noProof="0">
                          <a:latin typeface="Calibri"/>
                        </a:rPr>
                        <a:t>Many third party apps, offers Microsoft products for new documents(if owned)</a:t>
                      </a:r>
                      <a:endParaRPr lang="en-US"/>
                    </a:p>
                  </a:txBody>
                  <a:tcPr/>
                </a:tc>
                <a:tc>
                  <a:txBody>
                    <a:bodyPr/>
                    <a:lstStyle/>
                    <a:p>
                      <a:pPr lvl="0">
                        <a:buNone/>
                      </a:pPr>
                      <a:r>
                        <a:rPr lang="en-US" sz="1800" b="0" i="0" u="none" strike="noStrike" noProof="0">
                          <a:latin typeface="Calibri"/>
                        </a:rPr>
                        <a:t>Google Docs, Sheets and Slides</a:t>
                      </a:r>
                      <a:endParaRPr lang="en-US"/>
                    </a:p>
                  </a:txBody>
                  <a:tcPr/>
                </a:tc>
                <a:tc>
                  <a:txBody>
                    <a:bodyPr/>
                    <a:lstStyle/>
                    <a:p>
                      <a:pPr lvl="0">
                        <a:buNone/>
                      </a:pPr>
                      <a:r>
                        <a:rPr lang="en-US" sz="1800" b="0" i="0" u="none" strike="noStrike" noProof="0">
                          <a:latin typeface="Calibri"/>
                        </a:rPr>
                        <a:t>Microsoft Word, Excel and </a:t>
                      </a:r>
                      <a:r>
                        <a:rPr lang="en-US" sz="1800" b="0" i="0" u="none" strike="noStrike" noProof="0" err="1">
                          <a:latin typeface="Calibri"/>
                        </a:rPr>
                        <a:t>Powerpoint</a:t>
                      </a:r>
                      <a:endParaRPr lang="en-US" err="1"/>
                    </a:p>
                  </a:txBody>
                  <a:tcPr/>
                </a:tc>
                <a:tc>
                  <a:txBody>
                    <a:bodyPr/>
                    <a:lstStyle/>
                    <a:p>
                      <a:pPr lvl="0">
                        <a:buNone/>
                      </a:pPr>
                      <a:r>
                        <a:rPr lang="en-US" sz="1800" b="0" i="0" u="none" strike="noStrike" noProof="0">
                          <a:latin typeface="Calibri"/>
                        </a:rPr>
                        <a:t>Apple Pages, Numbers and Keynote</a:t>
                      </a:r>
                      <a:endParaRPr lang="en-US"/>
                    </a:p>
                  </a:txBody>
                  <a:tcPr/>
                </a:tc>
                <a:extLst>
                  <a:ext uri="{0D108BD9-81ED-4DB2-BD59-A6C34878D82A}">
                    <a16:rowId xmlns:a16="http://schemas.microsoft.com/office/drawing/2014/main" val="2320465442"/>
                  </a:ext>
                </a:extLst>
              </a:tr>
              <a:tr h="848018">
                <a:tc>
                  <a:txBody>
                    <a:bodyPr/>
                    <a:lstStyle/>
                    <a:p>
                      <a:pPr lvl="0">
                        <a:buNone/>
                      </a:pPr>
                      <a:r>
                        <a:rPr lang="en-US" sz="1800" b="0" i="0" u="none" strike="noStrike" noProof="0">
                          <a:latin typeface="Calibri"/>
                        </a:rPr>
                        <a:t>More in depth Lynda.com classes</a:t>
                      </a:r>
                      <a:endParaRPr lang="en-US"/>
                    </a:p>
                  </a:txBody>
                  <a:tcPr/>
                </a:tc>
                <a:tc>
                  <a:txBody>
                    <a:bodyPr/>
                    <a:lstStyle/>
                    <a:p>
                      <a:pPr lvl="0">
                        <a:buNone/>
                      </a:pPr>
                      <a:r>
                        <a:rPr lang="en-US" sz="1800" b="0" i="0" u="none" strike="noStrike" noProof="0">
                          <a:latin typeface="Calibri"/>
                        </a:rPr>
                        <a:t>Up and Running with Dropbox</a:t>
                      </a:r>
                      <a:endParaRPr lang="en-US"/>
                    </a:p>
                  </a:txBody>
                  <a:tcPr/>
                </a:tc>
                <a:tc>
                  <a:txBody>
                    <a:bodyPr/>
                    <a:lstStyle/>
                    <a:p>
                      <a:pPr lvl="0">
                        <a:buNone/>
                      </a:pPr>
                      <a:r>
                        <a:rPr lang="en-US" sz="1800" b="0" i="0" u="none" strike="noStrike" noProof="0">
                          <a:latin typeface="Calibri"/>
                        </a:rPr>
                        <a:t>Google Drive Essential Training</a:t>
                      </a:r>
                      <a:endParaRPr lang="en-US"/>
                    </a:p>
                  </a:txBody>
                  <a:tcPr/>
                </a:tc>
                <a:tc>
                  <a:txBody>
                    <a:bodyPr/>
                    <a:lstStyle/>
                    <a:p>
                      <a:pPr lvl="0">
                        <a:buNone/>
                      </a:pPr>
                      <a:r>
                        <a:rPr lang="en-US" sz="1800" b="0" i="0" u="none" strike="noStrike" noProof="0">
                          <a:latin typeface="Calibri"/>
                        </a:rPr>
                        <a:t>Up and Running with OneDrive</a:t>
                      </a:r>
                      <a:endParaRPr lang="en-US"/>
                    </a:p>
                  </a:txBody>
                  <a:tcPr/>
                </a:tc>
                <a:tc>
                  <a:txBody>
                    <a:bodyPr/>
                    <a:lstStyle/>
                    <a:p>
                      <a:pPr lvl="0">
                        <a:buNone/>
                      </a:pPr>
                      <a:r>
                        <a:rPr lang="en-US" sz="1800" b="0" i="0" u="none" strike="noStrike" noProof="0">
                          <a:latin typeface="Calibri"/>
                        </a:rPr>
                        <a:t>iCloud Essential Training</a:t>
                      </a:r>
                      <a:endParaRPr lang="en-US"/>
                    </a:p>
                  </a:txBody>
                  <a:tcPr/>
                </a:tc>
                <a:extLst>
                  <a:ext uri="{0D108BD9-81ED-4DB2-BD59-A6C34878D82A}">
                    <a16:rowId xmlns:a16="http://schemas.microsoft.com/office/drawing/2014/main" val="574783000"/>
                  </a:ext>
                </a:extLst>
              </a:tr>
            </a:tbl>
          </a:graphicData>
        </a:graphic>
      </p:graphicFrame>
    </p:spTree>
    <p:extLst>
      <p:ext uri="{BB962C8B-B14F-4D97-AF65-F5344CB8AC3E}">
        <p14:creationId xmlns:p14="http://schemas.microsoft.com/office/powerpoint/2010/main" val="2136826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587E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9AA5F61-DBCE-4CF0-B3E0-D872CE8A6A6B}"/>
              </a:ext>
            </a:extLst>
          </p:cNvPr>
          <p:cNvSpPr txBox="1"/>
          <p:nvPr/>
        </p:nvSpPr>
        <p:spPr>
          <a:xfrm>
            <a:off x="640080" y="961812"/>
            <a:ext cx="3807934" cy="4930987"/>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lnSpc>
                <a:spcPct val="90000"/>
              </a:lnSpc>
              <a:spcBef>
                <a:spcPct val="0"/>
              </a:spcBef>
              <a:spcAft>
                <a:spcPts val="600"/>
              </a:spcAft>
            </a:pPr>
            <a:r>
              <a:rPr lang="en-US" sz="2400" kern="1200">
                <a:solidFill>
                  <a:srgbClr val="FFFFFF"/>
                </a:solidFill>
                <a:latin typeface="+mj-lt"/>
                <a:ea typeface="+mj-ea"/>
                <a:cs typeface="+mj-cs"/>
              </a:rPr>
              <a:t>If you have an Outlook.com, Hotmail.com or MSN.com email you have access to a suite of Microsoft Products</a:t>
            </a:r>
          </a:p>
        </p:txBody>
      </p:sp>
      <p:pic>
        <p:nvPicPr>
          <p:cNvPr id="4" name="Content Placeholder 3">
            <a:extLst>
              <a:ext uri="{FF2B5EF4-FFF2-40B4-BE49-F238E27FC236}">
                <a16:creationId xmlns:a16="http://schemas.microsoft.com/office/drawing/2014/main" id="{C6833740-E091-4E0F-9DE9-3976E11CB8D8}"/>
              </a:ext>
            </a:extLst>
          </p:cNvPr>
          <p:cNvPicPr>
            <a:picLocks noGrp="1" noChangeAspect="1"/>
          </p:cNvPicPr>
          <p:nvPr>
            <p:ph idx="1"/>
          </p:nvPr>
        </p:nvPicPr>
        <p:blipFill rotWithShape="1">
          <a:blip r:embed="rId2"/>
          <a:srcRect r="74831" b="29688"/>
          <a:stretch/>
        </p:blipFill>
        <p:spPr>
          <a:xfrm>
            <a:off x="6529509" y="0"/>
            <a:ext cx="3079439" cy="6882170"/>
          </a:xfrm>
          <a:prstGeom prst="rect">
            <a:avLst/>
          </a:prstGeom>
        </p:spPr>
      </p:pic>
    </p:spTree>
    <p:extLst>
      <p:ext uri="{BB962C8B-B14F-4D97-AF65-F5344CB8AC3E}">
        <p14:creationId xmlns:p14="http://schemas.microsoft.com/office/powerpoint/2010/main" val="3081978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DD082-D68C-4C5E-B720-32E9FEA1D509}"/>
              </a:ext>
            </a:extLst>
          </p:cNvPr>
          <p:cNvSpPr>
            <a:spLocks noGrp="1"/>
          </p:cNvSpPr>
          <p:nvPr>
            <p:ph type="title"/>
          </p:nvPr>
        </p:nvSpPr>
        <p:spPr/>
        <p:txBody>
          <a:bodyPr/>
          <a:lstStyle/>
          <a:p>
            <a:pPr algn="ctr"/>
            <a:r>
              <a:rPr lang="en-US"/>
              <a:t>Creating and Sharing a document</a:t>
            </a:r>
          </a:p>
        </p:txBody>
      </p:sp>
      <p:sp>
        <p:nvSpPr>
          <p:cNvPr id="3" name="Content Placeholder 2">
            <a:extLst>
              <a:ext uri="{FF2B5EF4-FFF2-40B4-BE49-F238E27FC236}">
                <a16:creationId xmlns:a16="http://schemas.microsoft.com/office/drawing/2014/main" id="{BAC6738F-D7BE-47D2-B88D-BA7904873A5A}"/>
              </a:ext>
            </a:extLst>
          </p:cNvPr>
          <p:cNvSpPr>
            <a:spLocks noGrp="1"/>
          </p:cNvSpPr>
          <p:nvPr>
            <p:ph idx="1"/>
          </p:nvPr>
        </p:nvSpPr>
        <p:spPr>
          <a:xfrm>
            <a:off x="838201" y="1825625"/>
            <a:ext cx="5811982" cy="4351338"/>
          </a:xfrm>
        </p:spPr>
        <p:txBody>
          <a:bodyPr/>
          <a:lstStyle/>
          <a:p>
            <a:pPr marL="514350" indent="-514350">
              <a:buAutoNum type="arabicPeriod"/>
            </a:pPr>
            <a:r>
              <a:rPr lang="en-US"/>
              <a:t>Create or upload a document.</a:t>
            </a:r>
          </a:p>
          <a:p>
            <a:pPr marL="514350" indent="-514350">
              <a:buAutoNum type="arabicPeriod"/>
            </a:pPr>
            <a:r>
              <a:rPr lang="en-US"/>
              <a:t>Select the Document and choose SHARE from the menu</a:t>
            </a:r>
          </a:p>
          <a:p>
            <a:pPr marL="514350" indent="-514350">
              <a:buAutoNum type="arabicPeriod"/>
            </a:pPr>
            <a:r>
              <a:rPr lang="en-US"/>
              <a:t>Select how you want to share the document</a:t>
            </a:r>
          </a:p>
        </p:txBody>
      </p:sp>
      <p:pic>
        <p:nvPicPr>
          <p:cNvPr id="4" name="Picture 3">
            <a:extLst>
              <a:ext uri="{FF2B5EF4-FFF2-40B4-BE49-F238E27FC236}">
                <a16:creationId xmlns:a16="http://schemas.microsoft.com/office/drawing/2014/main" id="{10219959-2ECB-4400-8C3B-A64344AAABB1}"/>
              </a:ext>
            </a:extLst>
          </p:cNvPr>
          <p:cNvPicPr>
            <a:picLocks noChangeAspect="1"/>
          </p:cNvPicPr>
          <p:nvPr/>
        </p:nvPicPr>
        <p:blipFill rotWithShape="1">
          <a:blip r:embed="rId2"/>
          <a:srcRect l="30414" t="26621" r="30715" b="16836"/>
          <a:stretch/>
        </p:blipFill>
        <p:spPr>
          <a:xfrm>
            <a:off x="7408189" y="1825625"/>
            <a:ext cx="3332137" cy="3877752"/>
          </a:xfrm>
          <a:prstGeom prst="rect">
            <a:avLst/>
          </a:prstGeom>
        </p:spPr>
      </p:pic>
    </p:spTree>
    <p:extLst>
      <p:ext uri="{BB962C8B-B14F-4D97-AF65-F5344CB8AC3E}">
        <p14:creationId xmlns:p14="http://schemas.microsoft.com/office/powerpoint/2010/main" val="2866722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446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0B21AF-5724-434B-86E1-D273262DF195}"/>
              </a:ext>
            </a:extLst>
          </p:cNvPr>
          <p:cNvSpPr>
            <a:spLocks noGrp="1"/>
          </p:cNvSpPr>
          <p:nvPr>
            <p:ph type="title"/>
          </p:nvPr>
        </p:nvSpPr>
        <p:spPr>
          <a:xfrm>
            <a:off x="9093496" y="618681"/>
            <a:ext cx="2613872" cy="4794567"/>
          </a:xfrm>
        </p:spPr>
        <p:txBody>
          <a:bodyPr vert="horz" lIns="91440" tIns="45720" rIns="91440" bIns="45720" rtlCol="0" anchor="ctr">
            <a:normAutofit/>
          </a:bodyPr>
          <a:lstStyle/>
          <a:p>
            <a:r>
              <a:rPr lang="en-US" sz="3600">
                <a:solidFill>
                  <a:srgbClr val="FFFFFF"/>
                </a:solidFill>
              </a:rPr>
              <a:t>Once Shared you can manage access options for the document</a:t>
            </a:r>
          </a:p>
        </p:txBody>
      </p:sp>
      <p:sp>
        <p:nvSpPr>
          <p:cNvPr id="24"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Content Placeholder 3">
            <a:extLst>
              <a:ext uri="{FF2B5EF4-FFF2-40B4-BE49-F238E27FC236}">
                <a16:creationId xmlns:a16="http://schemas.microsoft.com/office/drawing/2014/main" id="{DC2D65EF-2B62-41E1-BEE6-6E0BF313C061}"/>
              </a:ext>
            </a:extLst>
          </p:cNvPr>
          <p:cNvPicPr>
            <a:picLocks noGrp="1" noChangeAspect="1"/>
          </p:cNvPicPr>
          <p:nvPr>
            <p:ph idx="1"/>
          </p:nvPr>
        </p:nvPicPr>
        <p:blipFill rotWithShape="1">
          <a:blip r:embed="rId2"/>
          <a:srcRect l="12767" t="11679" b="16093"/>
          <a:stretch/>
        </p:blipFill>
        <p:spPr>
          <a:xfrm>
            <a:off x="189082" y="484632"/>
            <a:ext cx="8641687" cy="5724144"/>
          </a:xfrm>
          <a:prstGeom prst="rect">
            <a:avLst/>
          </a:prstGeom>
          <a:effectLst/>
        </p:spPr>
      </p:pic>
      <p:sp>
        <p:nvSpPr>
          <p:cNvPr id="5" name="Oval 4">
            <a:extLst>
              <a:ext uri="{FF2B5EF4-FFF2-40B4-BE49-F238E27FC236}">
                <a16:creationId xmlns:a16="http://schemas.microsoft.com/office/drawing/2014/main" id="{E2D96DD4-1C95-47AF-8DA1-822B4B35DB93}"/>
              </a:ext>
            </a:extLst>
          </p:cNvPr>
          <p:cNvSpPr/>
          <p:nvPr/>
        </p:nvSpPr>
        <p:spPr>
          <a:xfrm>
            <a:off x="5641383" y="3028208"/>
            <a:ext cx="2541722" cy="1249324"/>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3139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4CE86-3B73-4BA2-BBF3-B1E4A90FBD0D}"/>
              </a:ext>
            </a:extLst>
          </p:cNvPr>
          <p:cNvSpPr>
            <a:spLocks noGrp="1"/>
          </p:cNvSpPr>
          <p:nvPr>
            <p:ph type="title"/>
          </p:nvPr>
        </p:nvSpPr>
        <p:spPr/>
        <p:txBody>
          <a:bodyPr/>
          <a:lstStyle/>
          <a:p>
            <a:r>
              <a:rPr lang="en-US">
                <a:cs typeface="Calibri Light"/>
              </a:rPr>
              <a:t>Resources:</a:t>
            </a:r>
          </a:p>
        </p:txBody>
      </p:sp>
      <p:sp>
        <p:nvSpPr>
          <p:cNvPr id="3" name="Content Placeholder 2">
            <a:extLst>
              <a:ext uri="{FF2B5EF4-FFF2-40B4-BE49-F238E27FC236}">
                <a16:creationId xmlns:a16="http://schemas.microsoft.com/office/drawing/2014/main" id="{38FE9C2E-72B8-4395-BDAE-4C952FB8CBB4}"/>
              </a:ext>
            </a:extLst>
          </p:cNvPr>
          <p:cNvSpPr>
            <a:spLocks noGrp="1"/>
          </p:cNvSpPr>
          <p:nvPr>
            <p:ph idx="1"/>
          </p:nvPr>
        </p:nvSpPr>
        <p:spPr/>
        <p:txBody>
          <a:bodyPr vert="horz" lIns="91440" tIns="45720" rIns="91440" bIns="45720" rtlCol="0" anchor="t">
            <a:normAutofit/>
          </a:bodyPr>
          <a:lstStyle/>
          <a:p>
            <a:endParaRPr lang="en-US">
              <a:cs typeface="Calibri"/>
            </a:endParaRPr>
          </a:p>
          <a:p>
            <a:r>
              <a:rPr lang="en-US">
                <a:cs typeface="Calibri"/>
              </a:rPr>
              <a:t>Google Data Centers</a:t>
            </a:r>
          </a:p>
          <a:p>
            <a:pPr lvl="1"/>
            <a:r>
              <a:rPr lang="en-US">
                <a:hlinkClick r:id="rId2"/>
              </a:rPr>
              <a:t>https://www.google.com/about/datacenters/</a:t>
            </a:r>
            <a:endParaRPr lang="en-US">
              <a:cs typeface="Calibri"/>
            </a:endParaRPr>
          </a:p>
          <a:p>
            <a:r>
              <a:rPr lang="en-US">
                <a:cs typeface="Calibri"/>
              </a:rPr>
              <a:t>Google Backup and Sync</a:t>
            </a:r>
            <a:endParaRPr lang="en-US"/>
          </a:p>
          <a:p>
            <a:pPr lvl="1"/>
            <a:r>
              <a:rPr lang="en-US">
                <a:hlinkClick r:id="rId3"/>
              </a:rPr>
              <a:t>https://www.google.com/dri</a:t>
            </a:r>
            <a:r>
              <a:rPr lang="en-US">
                <a:ea typeface="+mn-lt"/>
                <a:cs typeface="+mn-lt"/>
                <a:hlinkClick r:id="rId4"/>
              </a:rPr>
              <a:t>ve/download/backup-and-sync/</a:t>
            </a:r>
            <a:endParaRPr lang="en-US">
              <a:ea typeface="+mn-lt"/>
              <a:cs typeface="+mn-lt"/>
            </a:endParaRPr>
          </a:p>
          <a:p>
            <a:r>
              <a:rPr lang="en-US"/>
              <a:t>Google Terms of Service</a:t>
            </a:r>
            <a:endParaRPr lang="en-US">
              <a:cs typeface="Calibri"/>
            </a:endParaRPr>
          </a:p>
          <a:p>
            <a:pPr lvl="1"/>
            <a:r>
              <a:rPr lang="en-US">
                <a:hlinkClick r:id="rId4"/>
              </a:rPr>
              <a:t>https://policies.google.com/terms?hl=en&amp;gl=US</a:t>
            </a:r>
            <a:r>
              <a:rPr lang="en-US">
                <a:hlinkClick r:id="rId5"/>
              </a:rPr>
              <a:t>https://www.microsoft.com/en-us/servicesagreement</a:t>
            </a:r>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1772942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143F33-9164-4E9D-96A6-62DBF3AE6A16}"/>
              </a:ext>
            </a:extLst>
          </p:cNvPr>
          <p:cNvSpPr>
            <a:spLocks noGrp="1"/>
          </p:cNvSpPr>
          <p:nvPr>
            <p:ph idx="1"/>
          </p:nvPr>
        </p:nvSpPr>
        <p:spPr>
          <a:xfrm>
            <a:off x="838200" y="485980"/>
            <a:ext cx="10515600" cy="5690983"/>
          </a:xfrm>
        </p:spPr>
        <p:txBody>
          <a:bodyPr vert="horz" lIns="91440" tIns="45720" rIns="91440" bIns="45720" rtlCol="0" anchor="t">
            <a:normAutofit/>
          </a:bodyPr>
          <a:lstStyle/>
          <a:p>
            <a:r>
              <a:rPr lang="en-US" err="1">
                <a:ea typeface="+mn-lt"/>
                <a:cs typeface="+mn-lt"/>
              </a:rPr>
              <a:t>LifeWire</a:t>
            </a:r>
            <a:r>
              <a:rPr lang="en-US">
                <a:ea typeface="+mn-lt"/>
                <a:cs typeface="+mn-lt"/>
              </a:rPr>
              <a:t> Comparison of Cloud Services</a:t>
            </a:r>
          </a:p>
          <a:p>
            <a:pPr lvl="1"/>
            <a:r>
              <a:rPr lang="en-US">
                <a:ea typeface="+mn-lt"/>
                <a:cs typeface="+mn-lt"/>
                <a:hlinkClick r:id="rId2"/>
              </a:rPr>
              <a:t>https://www.lifewire.com/a-comparison-of-free-cloud-storage-services-1356941</a:t>
            </a:r>
          </a:p>
          <a:p>
            <a:r>
              <a:rPr lang="en-US">
                <a:cs typeface="Calibri"/>
              </a:rPr>
              <a:t>Dropbox Terms of Service</a:t>
            </a:r>
            <a:endParaRPr lang="en-US">
              <a:ea typeface="+mn-lt"/>
              <a:cs typeface="+mn-lt"/>
            </a:endParaRPr>
          </a:p>
          <a:p>
            <a:pPr lvl="1"/>
            <a:r>
              <a:rPr lang="en-US">
                <a:cs typeface="Calibri"/>
                <a:hlinkClick r:id="rId3"/>
              </a:rPr>
              <a:t>https://www.dropbox.com/terms2016</a:t>
            </a:r>
            <a:endParaRPr lang="en-US">
              <a:ea typeface="+mn-lt"/>
              <a:cs typeface="+mn-lt"/>
            </a:endParaRPr>
          </a:p>
          <a:p>
            <a:r>
              <a:rPr lang="en-US">
                <a:cs typeface="Calibri"/>
              </a:rPr>
              <a:t>iCloud Terms of Service</a:t>
            </a:r>
            <a:endParaRPr lang="en-US">
              <a:ea typeface="+mn-lt"/>
              <a:cs typeface="+mn-lt"/>
            </a:endParaRPr>
          </a:p>
          <a:p>
            <a:pPr lvl="1"/>
            <a:r>
              <a:rPr lang="en-US">
                <a:cs typeface="Calibri"/>
                <a:hlinkClick r:id="rId4"/>
              </a:rPr>
              <a:t>https://www.apple.com/au/legal/internet-services/icloud/en/terms.html</a:t>
            </a:r>
            <a:endParaRPr lang="en-US">
              <a:ea typeface="+mn-lt"/>
              <a:cs typeface="+mn-lt"/>
            </a:endParaRPr>
          </a:p>
          <a:p>
            <a:r>
              <a:rPr lang="en-US">
                <a:cs typeface="Calibri"/>
              </a:rPr>
              <a:t>Understanding the Cloud: </a:t>
            </a:r>
            <a:endParaRPr lang="en-US">
              <a:ea typeface="+mn-lt"/>
              <a:cs typeface="+mn-lt"/>
            </a:endParaRPr>
          </a:p>
          <a:p>
            <a:pPr lvl="1"/>
            <a:r>
              <a:rPr lang="en-US">
                <a:cs typeface="Calibri"/>
                <a:hlinkClick r:id="rId5"/>
              </a:rPr>
              <a:t>https://edu.gcfglobal.org/en/computerbasics/understanding-the-cloud/1/</a:t>
            </a:r>
            <a:endParaRPr lang="en-US"/>
          </a:p>
        </p:txBody>
      </p:sp>
    </p:spTree>
    <p:extLst>
      <p:ext uri="{BB962C8B-B14F-4D97-AF65-F5344CB8AC3E}">
        <p14:creationId xmlns:p14="http://schemas.microsoft.com/office/powerpoint/2010/main" val="254438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Cloud Storage</vt:lpstr>
      <vt:lpstr>What is the Cloud?</vt:lpstr>
      <vt:lpstr>PowerPoint Presentation</vt:lpstr>
      <vt:lpstr>PowerPoint Presentation</vt:lpstr>
      <vt:lpstr>PowerPoint Presentation</vt:lpstr>
      <vt:lpstr>Creating and Sharing a document</vt:lpstr>
      <vt:lpstr>Once Shared you can manage access options for the document</vt:lpstr>
      <vt:lpstr>Resources: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Cloud Storage</dc:title>
  <dc:creator>Daniel Heaton</dc:creator>
  <cp:revision>1</cp:revision>
  <dcterms:created xsi:type="dcterms:W3CDTF">2019-05-14T13:07:35Z</dcterms:created>
  <dcterms:modified xsi:type="dcterms:W3CDTF">2019-05-14T21:52:57Z</dcterms:modified>
</cp:coreProperties>
</file>